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3" r:id="rId2"/>
  </p:sldMasterIdLst>
  <p:notesMasterIdLst>
    <p:notesMasterId r:id="rId52"/>
  </p:notesMasterIdLst>
  <p:sldIdLst>
    <p:sldId id="2737" r:id="rId3"/>
    <p:sldId id="260" r:id="rId4"/>
    <p:sldId id="2742" r:id="rId5"/>
    <p:sldId id="2743" r:id="rId6"/>
    <p:sldId id="2738" r:id="rId7"/>
    <p:sldId id="2740" r:id="rId8"/>
    <p:sldId id="2741" r:id="rId9"/>
    <p:sldId id="273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44" r:id="rId29"/>
    <p:sldId id="279" r:id="rId30"/>
    <p:sldId id="280" r:id="rId31"/>
    <p:sldId id="294" r:id="rId32"/>
    <p:sldId id="295" r:id="rId33"/>
    <p:sldId id="296" r:id="rId34"/>
    <p:sldId id="298" r:id="rId35"/>
    <p:sldId id="299" r:id="rId36"/>
    <p:sldId id="300" r:id="rId37"/>
    <p:sldId id="283" r:id="rId38"/>
    <p:sldId id="303" r:id="rId39"/>
    <p:sldId id="301" r:id="rId40"/>
    <p:sldId id="284" r:id="rId41"/>
    <p:sldId id="285" r:id="rId42"/>
    <p:sldId id="286" r:id="rId43"/>
    <p:sldId id="287" r:id="rId44"/>
    <p:sldId id="288" r:id="rId45"/>
    <p:sldId id="302" r:id="rId46"/>
    <p:sldId id="289" r:id="rId47"/>
    <p:sldId id="290" r:id="rId48"/>
    <p:sldId id="291" r:id="rId49"/>
    <p:sldId id="292" r:id="rId50"/>
    <p:sldId id="29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6FD7CD-90A2-8F47-BD91-19C1CF3AF0B8}">
          <p14:sldIdLst>
            <p14:sldId id="2737"/>
            <p14:sldId id="260"/>
            <p14:sldId id="2742"/>
            <p14:sldId id="2743"/>
            <p14:sldId id="2738"/>
            <p14:sldId id="2740"/>
            <p14:sldId id="2741"/>
            <p14:sldId id="273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44"/>
            <p14:sldId id="279"/>
            <p14:sldId id="280"/>
            <p14:sldId id="294"/>
            <p14:sldId id="295"/>
            <p14:sldId id="296"/>
            <p14:sldId id="298"/>
            <p14:sldId id="299"/>
            <p14:sldId id="300"/>
            <p14:sldId id="283"/>
            <p14:sldId id="303"/>
            <p14:sldId id="301"/>
            <p14:sldId id="284"/>
            <p14:sldId id="285"/>
            <p14:sldId id="286"/>
            <p14:sldId id="287"/>
            <p14:sldId id="288"/>
            <p14:sldId id="302"/>
            <p14:sldId id="289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404"/>
    <p:restoredTop sz="83921" autoAdjust="0"/>
  </p:normalViewPr>
  <p:slideViewPr>
    <p:cSldViewPr snapToGrid="0" snapToObjects="1">
      <p:cViewPr varScale="1">
        <p:scale>
          <a:sx n="120" d="100"/>
          <a:sy n="120" d="100"/>
        </p:scale>
        <p:origin x="18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9" d="100"/>
        <a:sy n="16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1DE9D-D302-6A42-B403-FC6A9B876A26}" type="datetimeFigureOut">
              <a:rPr lang="en-US" smtClean="0"/>
              <a:t>9/3/20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4D98E-41F1-674D-B398-2AC8E661785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今天的主题是“区块链启发的新产业范式”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>
            <a:extLst>
              <a:ext uri="{FF2B5EF4-FFF2-40B4-BE49-F238E27FC236}">
                <a16:creationId xmlns:a16="http://schemas.microsoft.com/office/drawing/2014/main" id="{8474F1A9-BE07-2441-B873-200812AD14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CD602A-AC74-834A-9DAA-C0C8669C1CE0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580F65CA-7CB7-854D-945F-5D6813FCD9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D26CC64A-64A4-444A-BB88-453C0C1080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487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5">
            <a:extLst>
              <a:ext uri="{FF2B5EF4-FFF2-40B4-BE49-F238E27FC236}">
                <a16:creationId xmlns:a16="http://schemas.microsoft.com/office/drawing/2014/main" id="{F169390B-9EF8-A345-8B7A-8548BD1BE1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67E457-2A48-2341-A20F-16ADF354F197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BBD8BBEF-DE7B-3042-A17C-A65E377979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40A50DD3-C2E1-1A44-8FD9-0575A0B6C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314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4AD835A0-D3CF-7F4C-A449-C4B18049D9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CC6576-74F6-B84A-BF58-97D3509D688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197F92B6-8F4B-924B-9316-3C8605C324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1A2FEE98-C538-B346-8132-2E07A7D4D8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375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>
            <a:extLst>
              <a:ext uri="{FF2B5EF4-FFF2-40B4-BE49-F238E27FC236}">
                <a16:creationId xmlns:a16="http://schemas.microsoft.com/office/drawing/2014/main" id="{30F0768C-A604-FA4B-A54B-003FB6AC9C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59A548-EC84-FD47-BC71-5ED263B6D853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FB871B6C-CB11-6E4E-ACCD-DA76F7725C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656ACA9D-A067-6F4C-A408-FB0ED3180B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826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062BEDD6-C79D-5346-A468-A28AA4F94E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1FDAAE-54B5-0443-8FA9-953152AEC3A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F03D1F8E-4BDE-784A-9B65-674D99710C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B27C2C9B-BDF1-4A46-9E2A-8A8CB898F7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360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5">
            <a:extLst>
              <a:ext uri="{FF2B5EF4-FFF2-40B4-BE49-F238E27FC236}">
                <a16:creationId xmlns:a16="http://schemas.microsoft.com/office/drawing/2014/main" id="{8CF8E1D1-7AEE-A447-B048-ADA3199EE2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05E58B-119B-8A44-A1A5-180FF5ACA02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80FFEE38-4A34-F145-A848-425AFBFAEA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95EA882D-ACE4-DE4F-A145-FF98E5A3C1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961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5">
            <a:extLst>
              <a:ext uri="{FF2B5EF4-FFF2-40B4-BE49-F238E27FC236}">
                <a16:creationId xmlns:a16="http://schemas.microsoft.com/office/drawing/2014/main" id="{0A0EF720-FC5E-994A-9179-B7E8BBDF84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24CAB1A-8921-1545-A38B-FAB3A6581F0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6C513BF2-A3AD-1E45-9957-A062EAC532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3360F7F2-3F35-3D4D-9B83-D9EF7B2227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301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5">
            <a:extLst>
              <a:ext uri="{FF2B5EF4-FFF2-40B4-BE49-F238E27FC236}">
                <a16:creationId xmlns:a16="http://schemas.microsoft.com/office/drawing/2014/main" id="{DC9AD9A1-A927-A448-9FA4-36F8D6D390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C1E9DB0-EB46-5041-B55D-EB3D26E2364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81422E51-E365-5547-B278-40DAEBD6C9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0DFF6B4C-3F4D-6D4C-8E45-FA93B05E58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713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5">
            <a:extLst>
              <a:ext uri="{FF2B5EF4-FFF2-40B4-BE49-F238E27FC236}">
                <a16:creationId xmlns:a16="http://schemas.microsoft.com/office/drawing/2014/main" id="{440469AA-4DFA-7741-8EA0-ABAAB472E3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59FE3B-693C-054E-8BAD-1F7F4348C37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339B75F6-B5E6-694E-A79C-336D2A3382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EBC02E0B-5A37-9749-86B0-A0ADC781D6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83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5">
            <a:extLst>
              <a:ext uri="{FF2B5EF4-FFF2-40B4-BE49-F238E27FC236}">
                <a16:creationId xmlns:a16="http://schemas.microsoft.com/office/drawing/2014/main" id="{FA3C5ED1-6F24-DD42-8E40-CF43F844B6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9EE032-5BD8-474F-952C-58F2649FF57B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6E24FA14-8E5F-D74C-8127-67E0517407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8269399F-40C3-8946-AE45-70BAB0048F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764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485A6BAA-67BD-1D4E-90A1-742A52491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DAB149-45DF-F442-A474-24CB22141AA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91E6A1-458B-8E44-B9B9-0F1A6B47A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7D301C-5163-254D-9A3C-6409B3B4F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949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>
            <a:extLst>
              <a:ext uri="{FF2B5EF4-FFF2-40B4-BE49-F238E27FC236}">
                <a16:creationId xmlns:a16="http://schemas.microsoft.com/office/drawing/2014/main" id="{CB9D83D8-D182-E545-9383-E9881FD3A2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7489E7-E300-C84A-909B-09F2463ED4F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7479AB5C-7F0A-AA40-90A7-15E1F9401A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8FD9E95E-E334-2343-A9A7-7A0643E5F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52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5">
            <a:extLst>
              <a:ext uri="{FF2B5EF4-FFF2-40B4-BE49-F238E27FC236}">
                <a16:creationId xmlns:a16="http://schemas.microsoft.com/office/drawing/2014/main" id="{1C57F41B-74B7-7547-A665-E648E42210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63DF4B-E05E-BD49-A2EF-476A8F36219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67BC12E5-26BB-2E46-B346-333D1120D2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B35DD4D1-B11C-7244-BA1E-955A56BBC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770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5">
            <a:extLst>
              <a:ext uri="{FF2B5EF4-FFF2-40B4-BE49-F238E27FC236}">
                <a16:creationId xmlns:a16="http://schemas.microsoft.com/office/drawing/2014/main" id="{3D310CE4-9B81-DA48-9329-EAB0B11F0C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7C9283-49A9-2443-A6B9-2CCC03EAC92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30AF6875-1F7F-F74F-A696-C565B2A818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0CF9904E-8798-F44A-8C1A-3CE50F87E5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725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5">
            <a:extLst>
              <a:ext uri="{FF2B5EF4-FFF2-40B4-BE49-F238E27FC236}">
                <a16:creationId xmlns:a16="http://schemas.microsoft.com/office/drawing/2014/main" id="{C44197D4-1313-6142-A30E-5652FACF8A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1A949E-AE22-FC45-9B32-CB37C4584B4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71748C85-5CA8-EF4C-A837-5FB071CAE2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181E7B25-78BD-064F-933D-F0061D8394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0047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5">
            <a:extLst>
              <a:ext uri="{FF2B5EF4-FFF2-40B4-BE49-F238E27FC236}">
                <a16:creationId xmlns:a16="http://schemas.microsoft.com/office/drawing/2014/main" id="{52B2909B-9368-9B40-A77C-F247430569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5D2201-2DB9-3847-A2D0-E8DF2593302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9741322B-F694-7540-8E40-9F6C882F0F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A0935872-2C02-9F43-865C-47940871FD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789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5">
            <a:extLst>
              <a:ext uri="{FF2B5EF4-FFF2-40B4-BE49-F238E27FC236}">
                <a16:creationId xmlns:a16="http://schemas.microsoft.com/office/drawing/2014/main" id="{891D082B-673C-6240-8B61-F31FA33080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0E13EF-E850-1F4B-BC0C-60D28627BA9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77621A0A-481B-E246-877E-7FD42875DE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E32D4C6F-66AD-044D-8206-2EB377E2D9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2985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>
            <a:extLst>
              <a:ext uri="{FF2B5EF4-FFF2-40B4-BE49-F238E27FC236}">
                <a16:creationId xmlns:a16="http://schemas.microsoft.com/office/drawing/2014/main" id="{64533AF2-64CD-364C-985D-E9BF26A93A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45D1DA-28B1-1D4C-A862-00A1C8830A6D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DF9EEA52-3E9E-6B4E-B0BB-79D657053B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41949878-894A-A14A-B3B0-0606AD1970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9363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>
            <a:extLst>
              <a:ext uri="{FF2B5EF4-FFF2-40B4-BE49-F238E27FC236}">
                <a16:creationId xmlns:a16="http://schemas.microsoft.com/office/drawing/2014/main" id="{64533AF2-64CD-364C-985D-E9BF26A93A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45D1DA-28B1-1D4C-A862-00A1C8830A6D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DF9EEA52-3E9E-6B4E-B0BB-79D657053B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41949878-894A-A14A-B3B0-0606AD1970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956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5">
            <a:extLst>
              <a:ext uri="{FF2B5EF4-FFF2-40B4-BE49-F238E27FC236}">
                <a16:creationId xmlns:a16="http://schemas.microsoft.com/office/drawing/2014/main" id="{89A2766D-E08A-054B-B2B1-C843B07A6A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AD261C-37E3-7244-8352-F1932070AD6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B3902035-E63B-CC44-8A1F-B3F883DF1B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8BA12130-7020-C143-A76E-6A63142BC4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1334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5">
            <a:extLst>
              <a:ext uri="{FF2B5EF4-FFF2-40B4-BE49-F238E27FC236}">
                <a16:creationId xmlns:a16="http://schemas.microsoft.com/office/drawing/2014/main" id="{35782FA8-625D-1643-BB4A-E3E2A90F5A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29E753-5D06-5945-929F-D6DBD59E1476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8631600D-44D0-0847-BAAF-1B05A75F53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24DD63BA-A30B-6C49-B8F6-B5EA6E3152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095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485A6BAA-67BD-1D4E-90A1-742A52491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DAB149-45DF-F442-A474-24CB22141AA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91E6A1-458B-8E44-B9B9-0F1A6B47A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7D301C-5163-254D-9A3C-6409B3B4F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8545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5">
            <a:extLst>
              <a:ext uri="{FF2B5EF4-FFF2-40B4-BE49-F238E27FC236}">
                <a16:creationId xmlns:a16="http://schemas.microsoft.com/office/drawing/2014/main" id="{36D23325-F2DD-844D-B665-1F102260F9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6DDE2F-2543-044C-A188-205D13CD88C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635" name="Slide Image Placeholder 1">
            <a:extLst>
              <a:ext uri="{FF2B5EF4-FFF2-40B4-BE49-F238E27FC236}">
                <a16:creationId xmlns:a16="http://schemas.microsoft.com/office/drawing/2014/main" id="{C15FB254-11F0-6143-A122-17CE8D0A498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6" name="Notes Placeholder 2">
            <a:extLst>
              <a:ext uri="{FF2B5EF4-FFF2-40B4-BE49-F238E27FC236}">
                <a16:creationId xmlns:a16="http://schemas.microsoft.com/office/drawing/2014/main" id="{C417F381-886B-1B43-8C28-9670A0DA1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  <p:sp>
        <p:nvSpPr>
          <p:cNvPr id="69637" name="Slide Number Placeholder 3">
            <a:extLst>
              <a:ext uri="{FF2B5EF4-FFF2-40B4-BE49-F238E27FC236}">
                <a16:creationId xmlns:a16="http://schemas.microsoft.com/office/drawing/2014/main" id="{4D81C28B-5DF8-0240-BA00-21D6F71351F9}"/>
              </a:ext>
            </a:extLst>
          </p:cNvPr>
          <p:cNvSpPr txBox="1">
            <a:spLocks noGrp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20AD39-157D-B043-9EAE-34984739F14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826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>
            <a:extLst>
              <a:ext uri="{FF2B5EF4-FFF2-40B4-BE49-F238E27FC236}">
                <a16:creationId xmlns:a16="http://schemas.microsoft.com/office/drawing/2014/main" id="{EC434962-288E-194C-B9D5-D5A03D270E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F67F0A-4E82-F541-A56C-85DF5B588817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659" name="Rectangle 5">
            <a:extLst>
              <a:ext uri="{FF2B5EF4-FFF2-40B4-BE49-F238E27FC236}">
                <a16:creationId xmlns:a16="http://schemas.microsoft.com/office/drawing/2014/main" id="{B717DDDA-79A0-CF41-B03F-28BF1F89CDB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F1146F-6BA9-6741-914E-4EA4E84A5A96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660" name="Rectangle 2">
            <a:extLst>
              <a:ext uri="{FF2B5EF4-FFF2-40B4-BE49-F238E27FC236}">
                <a16:creationId xmlns:a16="http://schemas.microsoft.com/office/drawing/2014/main" id="{9F07B203-FE37-B743-8837-A2D068F65F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1" name="Rectangle 3">
            <a:extLst>
              <a:ext uri="{FF2B5EF4-FFF2-40B4-BE49-F238E27FC236}">
                <a16:creationId xmlns:a16="http://schemas.microsoft.com/office/drawing/2014/main" id="{461CB283-956A-B04A-B520-CA8FB33BDB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5865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>
            <a:extLst>
              <a:ext uri="{FF2B5EF4-FFF2-40B4-BE49-F238E27FC236}">
                <a16:creationId xmlns:a16="http://schemas.microsoft.com/office/drawing/2014/main" id="{35FFCAE1-D19C-1145-895A-2FBA8C72E3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DDB9E0-F0B3-F446-93A1-8A498011904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683" name="Slide Image Placeholder 1">
            <a:extLst>
              <a:ext uri="{FF2B5EF4-FFF2-40B4-BE49-F238E27FC236}">
                <a16:creationId xmlns:a16="http://schemas.microsoft.com/office/drawing/2014/main" id="{B2BEB112-C087-AF44-9AD5-904D467FFCD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4" name="Notes Placeholder 2">
            <a:extLst>
              <a:ext uri="{FF2B5EF4-FFF2-40B4-BE49-F238E27FC236}">
                <a16:creationId xmlns:a16="http://schemas.microsoft.com/office/drawing/2014/main" id="{B82041EA-2AA4-D646-AE07-CE8D56483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  <p:sp>
        <p:nvSpPr>
          <p:cNvPr id="71685" name="Slide Number Placeholder 3">
            <a:extLst>
              <a:ext uri="{FF2B5EF4-FFF2-40B4-BE49-F238E27FC236}">
                <a16:creationId xmlns:a16="http://schemas.microsoft.com/office/drawing/2014/main" id="{CF231BFB-BEEF-914C-863F-CBE4C010D4BB}"/>
              </a:ext>
            </a:extLst>
          </p:cNvPr>
          <p:cNvSpPr txBox="1">
            <a:spLocks noGrp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799B41-C127-6A48-B746-2298D35A9A7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273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5">
            <a:extLst>
              <a:ext uri="{FF2B5EF4-FFF2-40B4-BE49-F238E27FC236}">
                <a16:creationId xmlns:a16="http://schemas.microsoft.com/office/drawing/2014/main" id="{B5180B82-2F63-B542-AF6B-19B9886310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CABDC0-6837-0F47-A02D-EBAC5E4858E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707" name="Slide Image Placeholder 1">
            <a:extLst>
              <a:ext uri="{FF2B5EF4-FFF2-40B4-BE49-F238E27FC236}">
                <a16:creationId xmlns:a16="http://schemas.microsoft.com/office/drawing/2014/main" id="{B9C7EAAB-69A0-8A43-B2A6-8418F4ADC2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8" name="Notes Placeholder 2">
            <a:extLst>
              <a:ext uri="{FF2B5EF4-FFF2-40B4-BE49-F238E27FC236}">
                <a16:creationId xmlns:a16="http://schemas.microsoft.com/office/drawing/2014/main" id="{51D17C9E-5741-AF40-B562-EF0ECB79A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  <p:sp>
        <p:nvSpPr>
          <p:cNvPr id="72709" name="Slide Number Placeholder 3">
            <a:extLst>
              <a:ext uri="{FF2B5EF4-FFF2-40B4-BE49-F238E27FC236}">
                <a16:creationId xmlns:a16="http://schemas.microsoft.com/office/drawing/2014/main" id="{B98691B2-5975-2746-851B-84654C3DBB3B}"/>
              </a:ext>
            </a:extLst>
          </p:cNvPr>
          <p:cNvSpPr txBox="1">
            <a:spLocks noGrp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6AFB3D-630D-A346-8E25-C24FB4D4DDD0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7067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5">
            <a:extLst>
              <a:ext uri="{FF2B5EF4-FFF2-40B4-BE49-F238E27FC236}">
                <a16:creationId xmlns:a16="http://schemas.microsoft.com/office/drawing/2014/main" id="{388F1CBB-D385-A54A-A0E8-7051C57D8E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4B7879-1FAD-A54B-979E-57B2070BC61D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731" name="Rectangle 5">
            <a:extLst>
              <a:ext uri="{FF2B5EF4-FFF2-40B4-BE49-F238E27FC236}">
                <a16:creationId xmlns:a16="http://schemas.microsoft.com/office/drawing/2014/main" id="{C719C512-CFF1-FB48-8496-580A0A54E12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03983C-03F1-E04F-B1F1-14BE8C77257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732" name="Rectangle 2">
            <a:extLst>
              <a:ext uri="{FF2B5EF4-FFF2-40B4-BE49-F238E27FC236}">
                <a16:creationId xmlns:a16="http://schemas.microsoft.com/office/drawing/2014/main" id="{D0F37564-BF77-B44A-AA66-C931766185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3" name="Rectangle 3">
            <a:extLst>
              <a:ext uri="{FF2B5EF4-FFF2-40B4-BE49-F238E27FC236}">
                <a16:creationId xmlns:a16="http://schemas.microsoft.com/office/drawing/2014/main" id="{C70C9847-A26E-B94F-9763-47EA59BEA1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248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>
            <a:extLst>
              <a:ext uri="{FF2B5EF4-FFF2-40B4-BE49-F238E27FC236}">
                <a16:creationId xmlns:a16="http://schemas.microsoft.com/office/drawing/2014/main" id="{10B1CA95-CDCD-F346-8C3D-893A6E931F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45A70A-1F3C-D044-A211-944191056463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755" name="Slide Image Placeholder 1">
            <a:extLst>
              <a:ext uri="{FF2B5EF4-FFF2-40B4-BE49-F238E27FC236}">
                <a16:creationId xmlns:a16="http://schemas.microsoft.com/office/drawing/2014/main" id="{02872529-0E83-AD45-BD51-91659123449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6" name="Notes Placeholder 2">
            <a:extLst>
              <a:ext uri="{FF2B5EF4-FFF2-40B4-BE49-F238E27FC236}">
                <a16:creationId xmlns:a16="http://schemas.microsoft.com/office/drawing/2014/main" id="{3D79B7E5-AC74-5F4B-A689-7B8AF0957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  <p:sp>
        <p:nvSpPr>
          <p:cNvPr id="74757" name="Slide Number Placeholder 3">
            <a:extLst>
              <a:ext uri="{FF2B5EF4-FFF2-40B4-BE49-F238E27FC236}">
                <a16:creationId xmlns:a16="http://schemas.microsoft.com/office/drawing/2014/main" id="{B9F9C08B-A329-B647-B5A5-AB98CE055DA4}"/>
              </a:ext>
            </a:extLst>
          </p:cNvPr>
          <p:cNvSpPr txBox="1">
            <a:spLocks noGrp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C4969B-181A-F04F-AEB7-0B7BBB0703D0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9838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>
            <a:extLst>
              <a:ext uri="{FF2B5EF4-FFF2-40B4-BE49-F238E27FC236}">
                <a16:creationId xmlns:a16="http://schemas.microsoft.com/office/drawing/2014/main" id="{292A69B3-5704-7946-BCA6-696C6E809C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D964CC-DCBD-954D-A5CA-A2C3123F739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AB20D18E-A06D-3347-A7FE-5DECD17DC3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59C5CC5D-EBBA-5A4A-A52E-38A6D3F87B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128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5">
            <a:extLst>
              <a:ext uri="{FF2B5EF4-FFF2-40B4-BE49-F238E27FC236}">
                <a16:creationId xmlns:a16="http://schemas.microsoft.com/office/drawing/2014/main" id="{CE88E5BF-B253-FF43-9E38-95A3788711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AAB8C-F149-3E4C-9A36-453749A1C94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7C44DCF-5A1A-B14F-BAB2-FE136F115E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7BE39DAA-9632-7C47-A7BB-C213957579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0402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5">
            <a:extLst>
              <a:ext uri="{FF2B5EF4-FFF2-40B4-BE49-F238E27FC236}">
                <a16:creationId xmlns:a16="http://schemas.microsoft.com/office/drawing/2014/main" id="{AE0D11C7-761C-0047-9917-D7FE291703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BA53D7-CF8B-7E4F-A81A-BF099B61DCE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827" name="Rectangle 5">
            <a:extLst>
              <a:ext uri="{FF2B5EF4-FFF2-40B4-BE49-F238E27FC236}">
                <a16:creationId xmlns:a16="http://schemas.microsoft.com/office/drawing/2014/main" id="{193E31AD-8767-944E-888E-E2FA0A23BA6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5291B0-50F4-0846-9F04-D56480E9514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828" name="Rectangle 2">
            <a:extLst>
              <a:ext uri="{FF2B5EF4-FFF2-40B4-BE49-F238E27FC236}">
                <a16:creationId xmlns:a16="http://schemas.microsoft.com/office/drawing/2014/main" id="{FC482D41-08A3-CD47-8740-C14E0D8E5D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9" name="Rectangle 3">
            <a:extLst>
              <a:ext uri="{FF2B5EF4-FFF2-40B4-BE49-F238E27FC236}">
                <a16:creationId xmlns:a16="http://schemas.microsoft.com/office/drawing/2014/main" id="{163A8F3D-F28F-9E40-849C-68DBA8B58E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0273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5">
            <a:extLst>
              <a:ext uri="{FF2B5EF4-FFF2-40B4-BE49-F238E27FC236}">
                <a16:creationId xmlns:a16="http://schemas.microsoft.com/office/drawing/2014/main" id="{A0C24D32-BEBC-8F47-9B48-492468918D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CE9DFD-5197-F94D-AD24-962961687CBB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DFEE8F88-298E-EB4B-9B04-4326EDCB4D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C3B91CE3-5064-0547-B141-5A03404513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526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485A6BAA-67BD-1D4E-90A1-742A52491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DAB149-45DF-F442-A474-24CB22141AA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91E6A1-458B-8E44-B9B9-0F1A6B47A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7D301C-5163-254D-9A3C-6409B3B4F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6884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5">
            <a:extLst>
              <a:ext uri="{FF2B5EF4-FFF2-40B4-BE49-F238E27FC236}">
                <a16:creationId xmlns:a16="http://schemas.microsoft.com/office/drawing/2014/main" id="{95F1F45B-71CE-634E-8B85-EA89FE9AD5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268B44-953C-274E-A90A-DC3310BEC41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ACA35FEA-E22D-844F-94F6-D053C09ADD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8690446F-EB01-9E48-A75D-5BF1D05A68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0690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5">
            <a:extLst>
              <a:ext uri="{FF2B5EF4-FFF2-40B4-BE49-F238E27FC236}">
                <a16:creationId xmlns:a16="http://schemas.microsoft.com/office/drawing/2014/main" id="{7C6488FD-88D5-2343-8514-9E59086C5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968E41-566D-384E-AD7F-147EBC6820A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FFFEE5DB-5567-BB42-955E-5E278D75BC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A318577E-C6C0-DF47-A734-81EA8EF076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98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5">
            <a:extLst>
              <a:ext uri="{FF2B5EF4-FFF2-40B4-BE49-F238E27FC236}">
                <a16:creationId xmlns:a16="http://schemas.microsoft.com/office/drawing/2014/main" id="{98847551-F31C-D34E-BC2A-4A0BBB6C97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A58102-B119-1C44-80E6-68B9AB6B79F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F47B6266-D437-6E44-BCD6-B6952B8C6B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2019578C-63E3-8745-84E3-30FC0828A2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1381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5">
            <a:extLst>
              <a:ext uri="{FF2B5EF4-FFF2-40B4-BE49-F238E27FC236}">
                <a16:creationId xmlns:a16="http://schemas.microsoft.com/office/drawing/2014/main" id="{CECF02E8-07D2-8741-8EB8-73E8AA9BBF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18B769C-F72E-FE47-8A38-BBAF50B8B53B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9AC8F6C5-5A74-5540-A303-FD58856B7E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BB98C27E-7440-F84D-AE25-1FC3DCF010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2338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5">
            <a:extLst>
              <a:ext uri="{FF2B5EF4-FFF2-40B4-BE49-F238E27FC236}">
                <a16:creationId xmlns:a16="http://schemas.microsoft.com/office/drawing/2014/main" id="{AD43ECC7-55DB-1F4E-A655-DE21F634E3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171501-4679-3647-90A5-61E2CDB1D46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4CE90E79-2738-EE49-8FCA-AEA4B8701F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5BA56270-5510-2C44-A8BE-726264A75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3054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5">
            <a:extLst>
              <a:ext uri="{FF2B5EF4-FFF2-40B4-BE49-F238E27FC236}">
                <a16:creationId xmlns:a16="http://schemas.microsoft.com/office/drawing/2014/main" id="{107E4DEC-2D97-2643-815D-615D038C4A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4D3B5B-1352-294F-A667-95776A5D7EE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458EA180-7C91-EC4B-9800-E0C93B9F71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1341D0B3-8302-2D4B-A0D9-548CB6E89E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817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5">
            <a:extLst>
              <a:ext uri="{FF2B5EF4-FFF2-40B4-BE49-F238E27FC236}">
                <a16:creationId xmlns:a16="http://schemas.microsoft.com/office/drawing/2014/main" id="{62981EE0-3554-BD4D-BD55-CB18B0D425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0C4684-72F6-3647-833B-4B102259731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A67B6600-EE65-6740-94FE-275DEF68A0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12894F75-14B6-AA4A-8681-ADD8E126C2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8317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5">
            <a:extLst>
              <a:ext uri="{FF2B5EF4-FFF2-40B4-BE49-F238E27FC236}">
                <a16:creationId xmlns:a16="http://schemas.microsoft.com/office/drawing/2014/main" id="{0DA9EF81-5FE8-2E4B-A7EF-D466E9B97D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BF9A12-87BE-2440-A7A7-90CFAEC40CF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9E6EECBF-FBA2-1E4F-94B2-7E7AE875BB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E6420CC2-AB62-324A-A5BE-096667CCB4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6817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5">
            <a:extLst>
              <a:ext uri="{FF2B5EF4-FFF2-40B4-BE49-F238E27FC236}">
                <a16:creationId xmlns:a16="http://schemas.microsoft.com/office/drawing/2014/main" id="{6420C67C-04F1-5942-ADD1-8503EF8CD8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889253-DDEE-2847-997B-DCAC58F97336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1C97E622-5EA2-3042-BCAD-C86CB2DA44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EBD63CB3-5879-BE4B-BA84-932539DB37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3095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5">
            <a:extLst>
              <a:ext uri="{FF2B5EF4-FFF2-40B4-BE49-F238E27FC236}">
                <a16:creationId xmlns:a16="http://schemas.microsoft.com/office/drawing/2014/main" id="{95136B68-C1EC-894F-A879-04AF2C2342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AF1B96-B2C9-2941-8CAF-5117AB82F30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0A6E5E14-921E-0C4A-A7C5-96A974EFF8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3821956E-A137-6346-B6EE-B443B21448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610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485A6BAA-67BD-1D4E-90A1-742A52491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DAB149-45DF-F442-A474-24CB22141AA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91E6A1-458B-8E44-B9B9-0F1A6B47A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7D301C-5163-254D-9A3C-6409B3B4F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699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485A6BAA-67BD-1D4E-90A1-742A52491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DAB149-45DF-F442-A474-24CB22141AA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91E6A1-458B-8E44-B9B9-0F1A6B47A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7D301C-5163-254D-9A3C-6409B3B4F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369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485A6BAA-67BD-1D4E-90A1-742A52491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DAB149-45DF-F442-A474-24CB22141AA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91E6A1-458B-8E44-B9B9-0F1A6B47A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7D301C-5163-254D-9A3C-6409B3B4F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26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485A6BAA-67BD-1D4E-90A1-742A52491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DAB149-45DF-F442-A474-24CB22141AA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91E6A1-458B-8E44-B9B9-0F1A6B47A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F7D301C-5163-254D-9A3C-6409B3B4F0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833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>
            <a:extLst>
              <a:ext uri="{FF2B5EF4-FFF2-40B4-BE49-F238E27FC236}">
                <a16:creationId xmlns:a16="http://schemas.microsoft.com/office/drawing/2014/main" id="{649835F0-EF46-4A46-AC8C-A15ABFFC89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084523-78C9-2E46-98A0-66ED62D4F527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AA820CDB-241F-7544-AB9B-45308D9E90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F6AEFA10-CFDC-A848-BAA8-12C8B4AF3C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378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9/3/20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9/3/20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9/3/20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2020/9/3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887755" y="620688"/>
            <a:ext cx="7694645" cy="288032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small" baseline="0">
                <a:solidFill>
                  <a:srgbClr val="1D26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3887755" y="3076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1416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9737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2783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838200"/>
            <a:ext cx="5638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838200"/>
            <a:ext cx="5638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79662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518180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995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6846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2255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9910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03476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66200" y="76200"/>
            <a:ext cx="29210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0" y="76200"/>
            <a:ext cx="85598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4059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9/3/20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9/3/20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9/3/20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9/3/20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9/3/20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9/3/20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9/3/20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hyperlink" Target="http://www.nand2tetris.org/" TargetMode="Externa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9/3/20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F2E4D1B-7331-224C-8C29-CA49572092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76200"/>
            <a:ext cx="1168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N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657C848-85F9-064D-AFBC-21DA12C710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38200"/>
            <a:ext cx="114808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N"/>
              <a:t>Click to edit Master text styles</a:t>
            </a:r>
          </a:p>
          <a:p>
            <a:pPr lvl="1"/>
            <a:r>
              <a:rPr lang="en-US" altLang="en-CN"/>
              <a:t>Second level</a:t>
            </a:r>
          </a:p>
          <a:p>
            <a:pPr lvl="2"/>
            <a:r>
              <a:rPr lang="en-US" altLang="en-CN"/>
              <a:t>Third level</a:t>
            </a:r>
          </a:p>
          <a:p>
            <a:pPr lvl="3"/>
            <a:r>
              <a:rPr lang="en-US" altLang="en-CN"/>
              <a:t>Fourth level</a:t>
            </a:r>
          </a:p>
          <a:p>
            <a:pPr lvl="4"/>
            <a:r>
              <a:rPr lang="en-US" altLang="en-CN"/>
              <a:t>Fifth level</a:t>
            </a:r>
          </a:p>
        </p:txBody>
      </p:sp>
      <p:sp>
        <p:nvSpPr>
          <p:cNvPr id="1028" name="Line 4">
            <a:extLst>
              <a:ext uri="{FF2B5EF4-FFF2-40B4-BE49-F238E27FC236}">
                <a16:creationId xmlns:a16="http://schemas.microsoft.com/office/drawing/2014/main" id="{8EB0D266-687A-A240-9C4F-A61F138155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" y="609600"/>
            <a:ext cx="11684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 sz="1800"/>
          </a:p>
        </p:txBody>
      </p:sp>
      <p:sp>
        <p:nvSpPr>
          <p:cNvPr id="1029" name="Line 5">
            <a:extLst>
              <a:ext uri="{FF2B5EF4-FFF2-40B4-BE49-F238E27FC236}">
                <a16:creationId xmlns:a16="http://schemas.microsoft.com/office/drawing/2014/main" id="{0F3A2FAB-EFD4-7646-88A5-3F76480464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" y="6567488"/>
            <a:ext cx="11480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 sz="1800"/>
          </a:p>
        </p:txBody>
      </p:sp>
      <p:sp>
        <p:nvSpPr>
          <p:cNvPr id="1030" name="Text Box 7" descr="Bouquet">
            <a:extLst>
              <a:ext uri="{FF2B5EF4-FFF2-40B4-BE49-F238E27FC236}">
                <a16:creationId xmlns:a16="http://schemas.microsoft.com/office/drawing/2014/main" id="{B9C126D7-4C29-CC4A-B0F0-D8D65F1368B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4800" y="6591301"/>
            <a:ext cx="11582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CN" sz="1000"/>
              <a:t>Elements of Computing Systems, Nisan &amp; Schocken, MIT Press,  </a:t>
            </a:r>
            <a:r>
              <a:rPr lang="en-US" altLang="en-CN" sz="1000">
                <a:solidFill>
                  <a:srgbClr val="000099"/>
                </a:solidFill>
                <a:hlinkClick r:id="rId13"/>
              </a:rPr>
              <a:t>www.nand2tetris.org</a:t>
            </a:r>
            <a:r>
              <a:rPr lang="en-US" altLang="en-CN" sz="1000"/>
              <a:t> , Chapter 12: </a:t>
            </a:r>
            <a:r>
              <a:rPr lang="en-US" altLang="en-CN" sz="1000" i="1"/>
              <a:t>Operating System                                    </a:t>
            </a:r>
            <a:r>
              <a:rPr lang="en-US" altLang="en-CN" sz="1000"/>
              <a:t> slide </a:t>
            </a:r>
            <a:fld id="{DE345EEB-AF98-8141-A668-6E5130D67D94}" type="slidenum">
              <a:rPr lang="he-IL" altLang="en-CN" sz="1000">
                <a:cs typeface="Arial" panose="020B0604020202020204" pitchFamily="34" charset="0"/>
              </a:rPr>
              <a:pPr algn="l">
                <a:spcBef>
                  <a:spcPct val="50000"/>
                </a:spcBef>
              </a:pPr>
              <a:t>‹#›</a:t>
            </a:fld>
            <a:r>
              <a:rPr lang="en-US" altLang="en-CN" sz="1000"/>
              <a:t>             </a:t>
            </a:r>
          </a:p>
        </p:txBody>
      </p:sp>
    </p:spTree>
    <p:extLst>
      <p:ext uri="{BB962C8B-B14F-4D97-AF65-F5344CB8AC3E}">
        <p14:creationId xmlns:p14="http://schemas.microsoft.com/office/powerpoint/2010/main" val="2778526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60000"/>
        </a:spcBef>
        <a:spcAft>
          <a:spcPct val="0"/>
        </a:spcAft>
        <a:buClr>
          <a:srgbClr val="0066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60000"/>
        </a:spcBef>
        <a:spcAft>
          <a:spcPct val="0"/>
        </a:spcAft>
        <a:buClr>
          <a:srgbClr val="000099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75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enkoo@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8.pn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.jpe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-4Yp3j_jk8Q?t=250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7.png"/><Relationship Id="rId4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2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7.png"/><Relationship Id="rId4" Type="http://schemas.openxmlformats.org/officeDocument/2006/relationships/image" Target="../media/image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youtu.be/hAWyex1GKRU" TargetMode="External"/><Relationship Id="rId7" Type="http://schemas.openxmlformats.org/officeDocument/2006/relationships/hyperlink" Target="https://youtu.be/hAWyex1GKRU?t=82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hyperlink" Target="https://youtu.be/hAWyex1GKRU?t=778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WXTX0IUaOg?t=13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youtu.be/1HfmnS1wx4k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youtu.be/j2m5YMnHvQQ?t=107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29522" y="2025748"/>
            <a:ext cx="8382000" cy="3704492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zh-CN" altLang="en-US" sz="5400" spc="300" dirty="0"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计算思维与系统设计</a:t>
            </a:r>
            <a:endParaRPr lang="en-US" altLang="zh-CN" sz="5400" spc="300" dirty="0">
              <a:uFillTx/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algn="ctr">
              <a:buNone/>
            </a:pPr>
            <a:endParaRPr lang="en-US" altLang="zh-CN" sz="5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zh-CN" altLang="en-US" sz="5400" dirty="0">
                <a:solidFill>
                  <a:schemeClr val="accent4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第十二讲</a:t>
            </a:r>
            <a:endParaRPr lang="en-US" altLang="zh-CN" sz="5400" dirty="0">
              <a:solidFill>
                <a:schemeClr val="accent4">
                  <a:lumMod val="7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algn="ctr">
              <a:buNone/>
            </a:pPr>
            <a:r>
              <a:rPr lang="zh-CN" altLang="en-CN" sz="5400" dirty="0">
                <a:solidFill>
                  <a:schemeClr val="accent4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操作系统</a:t>
            </a:r>
            <a:r>
              <a:rPr lang="zh-CN" altLang="en-US" sz="5400" dirty="0">
                <a:solidFill>
                  <a:schemeClr val="accent4">
                    <a:lumMod val="75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：系统集成和运行性能</a:t>
            </a:r>
            <a:endParaRPr lang="en-US" altLang="zh-CN" sz="5400" dirty="0">
              <a:solidFill>
                <a:schemeClr val="accent4">
                  <a:lumMod val="75000"/>
                </a:schemeClr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  <a:p>
            <a:pPr marL="0" indent="0" algn="ctr">
              <a:buNone/>
            </a:pPr>
            <a:endParaRPr lang="en-US" altLang="zh-CN" sz="54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Ben Koo</a:t>
            </a:r>
          </a:p>
          <a:p>
            <a:pPr marL="0" indent="0" algn="ctr">
              <a:buNone/>
            </a:pPr>
            <a:r>
              <a:rPr lang="en-US" altLang="zh-CN" sz="3600" dirty="0" err="1">
                <a:latin typeface="Weibei SC" panose="03000800000000000000" pitchFamily="66" charset="-128"/>
                <a:ea typeface="Weibei SC" panose="03000800000000000000" pitchFamily="66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benkoo@</a:t>
            </a:r>
            <a:r>
              <a:rPr lang="en-US" altLang="zh-CN" sz="3600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Tsinghua.edu.cn</a:t>
            </a:r>
            <a:endParaRPr lang="en-US" altLang="zh-CN" sz="36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9</a:t>
            </a:r>
            <a:r>
              <a:rPr lang="zh-CN" altLang="en-US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月</a:t>
            </a:r>
            <a:r>
              <a:rPr lang="en-US" altLang="zh-CN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1</a:t>
            </a:r>
            <a:r>
              <a:rPr lang="zh-CN" altLang="en-US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日，</a:t>
            </a:r>
            <a:r>
              <a:rPr lang="en-US" altLang="zh-CN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2020</a:t>
            </a:r>
            <a:endParaRPr lang="zh-CN" altLang="en-US" sz="36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15E12F8C-CAA2-D14F-BD3E-50C9FF906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762000"/>
            <a:ext cx="7010400" cy="5562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9360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/** Computes the average of a sequence of integers. */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Main {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function void main() {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var </a:t>
            </a:r>
            <a:r>
              <a:rPr lang="en-US" altLang="en-CN" sz="1400" b="1">
                <a:solidFill>
                  <a:srgbClr val="CC33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a; 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var int length;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var int i, sum;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length = </a:t>
            </a:r>
            <a:r>
              <a:rPr lang="en-US" altLang="en-CN" sz="1400" b="1">
                <a:solidFill>
                  <a:srgbClr val="CC33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Keyboard.readInt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(”How many numbers? ”);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a = </a:t>
            </a:r>
            <a:r>
              <a:rPr lang="en-US" altLang="en-CN" sz="1400" b="1">
                <a:solidFill>
                  <a:srgbClr val="CC33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Array.new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(length); // Constructs the array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i = 0;   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while (i &lt; length) {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let a[i] = </a:t>
            </a:r>
            <a:r>
              <a:rPr lang="en-US" altLang="en-CN" sz="1400" b="1">
                <a:solidFill>
                  <a:srgbClr val="CC33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Keyboard.readInt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(”Enter the next number: ”);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let sum = sum + a[i];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let i = i + 1;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 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do </a:t>
            </a:r>
            <a:r>
              <a:rPr lang="en-US" altLang="en-CN" sz="1400" b="1">
                <a:solidFill>
                  <a:srgbClr val="CC33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Output.printString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(”The average is: ”);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do </a:t>
            </a:r>
            <a:r>
              <a:rPr lang="en-US" altLang="en-CN" sz="1400" b="1">
                <a:solidFill>
                  <a:srgbClr val="CC33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Output.printInt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(sum </a:t>
            </a:r>
            <a:r>
              <a:rPr lang="en-US" altLang="en-CN" sz="1400" b="1">
                <a:solidFill>
                  <a:srgbClr val="000099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length);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do </a:t>
            </a:r>
            <a:r>
              <a:rPr lang="en-US" altLang="en-CN" sz="1400" b="1">
                <a:solidFill>
                  <a:srgbClr val="CC33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Output.println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return;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C024DC7C-81E9-4C46-B7D3-21DA8F6DB1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CN"/>
              <a:t>Jack revisited</a:t>
            </a:r>
          </a:p>
        </p:txBody>
      </p:sp>
    </p:spTree>
    <p:extLst>
      <p:ext uri="{BB962C8B-B14F-4D97-AF65-F5344CB8AC3E}">
        <p14:creationId xmlns:p14="http://schemas.microsoft.com/office/powerpoint/2010/main" val="2547928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D281B084-7494-8945-B74E-5CCE7644DD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Typical OS functions</a:t>
            </a:r>
          </a:p>
        </p:txBody>
      </p:sp>
      <p:sp>
        <p:nvSpPr>
          <p:cNvPr id="764931" name="Rectangle 3">
            <a:extLst>
              <a:ext uri="{FF2B5EF4-FFF2-40B4-BE49-F238E27FC236}">
                <a16:creationId xmlns:a16="http://schemas.microsoft.com/office/drawing/2014/main" id="{8C94DCB9-B649-424E-8AA8-24A2EDD985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1" y="838200"/>
            <a:ext cx="4627563" cy="5410200"/>
          </a:xfrm>
        </p:spPr>
        <p:txBody>
          <a:bodyPr/>
          <a:lstStyle/>
          <a:p>
            <a:pPr>
              <a:spcBef>
                <a:spcPct val="100000"/>
              </a:spcBef>
              <a:buFont typeface="Wingdings" pitchFamily="2" charset="2"/>
              <a:buNone/>
            </a:pPr>
            <a:r>
              <a:rPr lang="en-US" altLang="en-CN" sz="1800" u="sng"/>
              <a:t>Language extensions / standard library</a:t>
            </a:r>
            <a:endParaRPr lang="en-US" altLang="en-CN" sz="1800"/>
          </a:p>
          <a:p>
            <a:pPr>
              <a:spcBef>
                <a:spcPct val="100000"/>
              </a:spcBef>
            </a:pPr>
            <a:r>
              <a:rPr lang="en-US" altLang="en-CN" sz="1800"/>
              <a:t>Mathematical operations</a:t>
            </a:r>
            <a:br>
              <a:rPr lang="en-US" altLang="en-CN" sz="1800"/>
            </a:br>
            <a:r>
              <a:rPr lang="en-US" altLang="en-CN" sz="1800"/>
              <a:t>(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abs</a:t>
            </a:r>
            <a:r>
              <a:rPr lang="en-US" altLang="en-CN" sz="1800"/>
              <a:t>, 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en-CN" sz="1800"/>
              <a:t>, ...)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Abstract data types</a:t>
            </a:r>
            <a:br>
              <a:rPr lang="en-US" altLang="en-CN" sz="1800"/>
            </a:br>
            <a:r>
              <a:rPr lang="en-US" altLang="en-CN" sz="1800"/>
              <a:t>(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CN" sz="1800"/>
              <a:t>, 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altLang="en-CN" sz="1800"/>
              <a:t>, ...)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Output functions </a:t>
            </a:r>
            <a:br>
              <a:rPr lang="en-US" altLang="en-CN" sz="1800"/>
            </a:br>
            <a:r>
              <a:rPr lang="en-US" altLang="en-CN" sz="1800"/>
              <a:t>(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printChar</a:t>
            </a:r>
            <a:r>
              <a:rPr lang="en-US" altLang="en-CN" sz="1800"/>
              <a:t>, 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printString</a:t>
            </a:r>
            <a:r>
              <a:rPr lang="en-US" altLang="en-CN" sz="1800"/>
              <a:t> ...)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Input functions </a:t>
            </a:r>
            <a:br>
              <a:rPr lang="en-US" altLang="en-CN" sz="1800"/>
            </a:br>
            <a:r>
              <a:rPr lang="en-US" altLang="en-CN" sz="1800"/>
              <a:t>(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CN" sz="1800"/>
              <a:t>, 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US" altLang="en-CN" sz="1800"/>
              <a:t> ...)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Graphics functions</a:t>
            </a:r>
            <a:br>
              <a:rPr lang="en-US" altLang="en-CN" sz="1800"/>
            </a:br>
            <a:r>
              <a:rPr lang="en-US" altLang="en-CN" sz="1800"/>
              <a:t>(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drawPixel</a:t>
            </a:r>
            <a:r>
              <a:rPr lang="en-US" altLang="en-CN" sz="1800"/>
              <a:t>, 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drawCircle</a:t>
            </a:r>
            <a:r>
              <a:rPr lang="en-US" altLang="en-CN" sz="1800"/>
              <a:t>, ...)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And more ...</a:t>
            </a:r>
          </a:p>
        </p:txBody>
      </p:sp>
      <p:sp>
        <p:nvSpPr>
          <p:cNvPr id="764932" name="Rectangle 4">
            <a:extLst>
              <a:ext uri="{FF2B5EF4-FFF2-40B4-BE49-F238E27FC236}">
                <a16:creationId xmlns:a16="http://schemas.microsoft.com/office/drawing/2014/main" id="{7B6A243D-097A-1744-B988-6F6B50EBE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838200"/>
            <a:ext cx="41910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800" u="sng">
                <a:solidFill>
                  <a:srgbClr val="000000"/>
                </a:solidFill>
                <a:latin typeface="Comic Sans MS" panose="030F0902030302020204" pitchFamily="66" charset="0"/>
              </a:rPr>
              <a:t>System-oriented services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Memory management</a:t>
            </a:r>
            <a:b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(objects, arrays, ...)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I/O device drivers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Mass storage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File system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Multi-tasking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UI management (shell / windows)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Security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Communications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And more ...</a:t>
            </a:r>
          </a:p>
        </p:txBody>
      </p:sp>
    </p:spTree>
    <p:extLst>
      <p:ext uri="{BB962C8B-B14F-4D97-AF65-F5344CB8AC3E}">
        <p14:creationId xmlns:p14="http://schemas.microsoft.com/office/powerpoint/2010/main" val="324481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1" grpId="0" build="p" autoUpdateAnimBg="0"/>
      <p:bldP spid="764932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AAAADE1A-AA97-604F-9A96-DCB45B0BED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The Jack OS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D73963A-6405-EF41-88B1-E2E375A86C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100000"/>
              </a:spcBef>
            </a:pPr>
            <a:r>
              <a:rPr lang="en-US" altLang="en-CN" sz="1800" b="1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Math</a:t>
            </a:r>
            <a:r>
              <a:rPr lang="en-US" altLang="en-CN" sz="1800" b="1">
                <a:ea typeface="Arial Unicode MS" panose="020B0604020202020204" pitchFamily="34" charset="-128"/>
                <a:cs typeface="Arial Unicode MS" panose="020B0604020202020204" pitchFamily="34" charset="-128"/>
              </a:rPr>
              <a:t>:	</a:t>
            </a:r>
            <a:r>
              <a:rPr lang="en-US" altLang="en-CN" sz="1800">
                <a:ea typeface="Arial Unicode MS" panose="020B0604020202020204" pitchFamily="34" charset="-128"/>
                <a:cs typeface="Arial Unicode MS" panose="020B0604020202020204" pitchFamily="34" charset="-128"/>
              </a:rPr>
              <a:t>Provides basic mathematical operations;</a:t>
            </a:r>
            <a:endParaRPr lang="en-US" altLang="en-CN" sz="180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100000"/>
              </a:spcBef>
            </a:pPr>
            <a:r>
              <a:rPr lang="en-US" altLang="en-CN" sz="1800" b="1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</a:t>
            </a:r>
            <a:r>
              <a:rPr lang="en-US" altLang="en-CN" sz="1800" b="1">
                <a:ea typeface="Arial Unicode MS" panose="020B0604020202020204" pitchFamily="34" charset="-128"/>
                <a:cs typeface="Arial Unicode MS" panose="020B0604020202020204" pitchFamily="34" charset="-128"/>
              </a:rPr>
              <a:t>:	</a:t>
            </a:r>
            <a:r>
              <a:rPr lang="en-US" altLang="en-CN" sz="1800">
                <a:ea typeface="Arial Unicode MS" panose="020B0604020202020204" pitchFamily="34" charset="-128"/>
                <a:cs typeface="Arial Unicode MS" panose="020B0604020202020204" pitchFamily="34" charset="-128"/>
              </a:rPr>
              <a:t>Implements the 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CN" sz="1800">
                <a:ea typeface="Arial Unicode MS" panose="020B0604020202020204" pitchFamily="34" charset="-128"/>
                <a:cs typeface="Arial Unicode MS" panose="020B0604020202020204" pitchFamily="34" charset="-128"/>
              </a:rPr>
              <a:t> type and string-related operations;</a:t>
            </a:r>
            <a:endParaRPr lang="en-US" altLang="en-CN" sz="180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100000"/>
              </a:spcBef>
            </a:pPr>
            <a:r>
              <a:rPr lang="en-US" altLang="en-CN" sz="1800" b="1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Array</a:t>
            </a:r>
            <a:r>
              <a:rPr lang="en-US" altLang="en-CN" sz="1800" b="1">
                <a:ea typeface="Arial Unicode MS" panose="020B0604020202020204" pitchFamily="34" charset="-128"/>
                <a:cs typeface="Arial Unicode MS" panose="020B0604020202020204" pitchFamily="34" charset="-128"/>
              </a:rPr>
              <a:t>:	</a:t>
            </a:r>
            <a:r>
              <a:rPr lang="en-US" altLang="en-CN" sz="1800">
                <a:ea typeface="Arial Unicode MS" panose="020B0604020202020204" pitchFamily="34" charset="-128"/>
                <a:cs typeface="Arial Unicode MS" panose="020B0604020202020204" pitchFamily="34" charset="-128"/>
              </a:rPr>
              <a:t>Implements the </a:t>
            </a:r>
            <a:r>
              <a:rPr lang="en-US" altLang="en-CN" sz="1800" b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US" altLang="en-CN" sz="1800">
                <a:ea typeface="Arial Unicode MS" panose="020B0604020202020204" pitchFamily="34" charset="-128"/>
                <a:cs typeface="Arial Unicode MS" panose="020B0604020202020204" pitchFamily="34" charset="-128"/>
              </a:rPr>
              <a:t> type and array-related operations</a:t>
            </a:r>
            <a:r>
              <a:rPr lang="en-US" altLang="en-CN" sz="180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;</a:t>
            </a:r>
          </a:p>
          <a:p>
            <a:pPr>
              <a:spcBef>
                <a:spcPct val="100000"/>
              </a:spcBef>
            </a:pPr>
            <a:r>
              <a:rPr lang="en-US" altLang="en-CN" sz="1800" b="1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Output</a:t>
            </a:r>
            <a:r>
              <a:rPr lang="en-US" altLang="en-CN" sz="1800" b="1">
                <a:ea typeface="Arial Unicode MS" panose="020B0604020202020204" pitchFamily="34" charset="-128"/>
                <a:cs typeface="Arial Unicode MS" panose="020B0604020202020204" pitchFamily="34" charset="-128"/>
              </a:rPr>
              <a:t>:	</a:t>
            </a:r>
            <a:r>
              <a:rPr lang="en-US" altLang="en-CN" sz="1800">
                <a:ea typeface="Arial Unicode MS" panose="020B0604020202020204" pitchFamily="34" charset="-128"/>
                <a:cs typeface="Arial Unicode MS" panose="020B0604020202020204" pitchFamily="34" charset="-128"/>
              </a:rPr>
              <a:t>Handles text output to the screen;</a:t>
            </a:r>
            <a:endParaRPr lang="en-US" altLang="en-CN" sz="180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100000"/>
              </a:spcBef>
            </a:pPr>
            <a:r>
              <a:rPr lang="en-US" altLang="en-CN" sz="1800" b="1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Screen</a:t>
            </a:r>
            <a:r>
              <a:rPr lang="en-US" altLang="en-CN" sz="1800" b="1">
                <a:ea typeface="Arial Unicode MS" panose="020B0604020202020204" pitchFamily="34" charset="-128"/>
                <a:cs typeface="Arial Unicode MS" panose="020B0604020202020204" pitchFamily="34" charset="-128"/>
              </a:rPr>
              <a:t>:	</a:t>
            </a:r>
            <a:r>
              <a:rPr lang="en-US" altLang="en-CN" sz="1800">
                <a:ea typeface="Arial Unicode MS" panose="020B0604020202020204" pitchFamily="34" charset="-128"/>
                <a:cs typeface="Arial Unicode MS" panose="020B0604020202020204" pitchFamily="34" charset="-128"/>
              </a:rPr>
              <a:t>Handles graphic output to the screen;</a:t>
            </a:r>
            <a:endParaRPr lang="en-US" altLang="en-CN" sz="180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100000"/>
              </a:spcBef>
            </a:pPr>
            <a:r>
              <a:rPr lang="en-US" altLang="en-CN" sz="1800" b="1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Keyboard</a:t>
            </a:r>
            <a:r>
              <a:rPr lang="en-US" altLang="en-CN" sz="1800" b="1">
                <a:ea typeface="Arial Unicode MS" panose="020B0604020202020204" pitchFamily="34" charset="-128"/>
                <a:cs typeface="Arial Unicode MS" panose="020B0604020202020204" pitchFamily="34" charset="-128"/>
              </a:rPr>
              <a:t>:	</a:t>
            </a:r>
            <a:r>
              <a:rPr lang="en-US" altLang="en-CN" sz="1800">
                <a:ea typeface="Arial Unicode MS" panose="020B0604020202020204" pitchFamily="34" charset="-128"/>
                <a:cs typeface="Arial Unicode MS" panose="020B0604020202020204" pitchFamily="34" charset="-128"/>
              </a:rPr>
              <a:t>Handles user input from the keyboard;</a:t>
            </a:r>
            <a:endParaRPr lang="en-US" altLang="en-CN" sz="180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100000"/>
              </a:spcBef>
            </a:pPr>
            <a:r>
              <a:rPr lang="en-US" altLang="en-CN" sz="1800" b="1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Memory</a:t>
            </a:r>
            <a:r>
              <a:rPr lang="en-US" altLang="en-CN" sz="1800" b="1">
                <a:ea typeface="Arial Unicode MS" panose="020B0604020202020204" pitchFamily="34" charset="-128"/>
                <a:cs typeface="Arial Unicode MS" panose="020B0604020202020204" pitchFamily="34" charset="-128"/>
              </a:rPr>
              <a:t>:	</a:t>
            </a:r>
            <a:r>
              <a:rPr lang="en-US" altLang="en-CN" sz="1800">
                <a:ea typeface="Arial Unicode MS" panose="020B0604020202020204" pitchFamily="34" charset="-128"/>
                <a:cs typeface="Arial Unicode MS" panose="020B0604020202020204" pitchFamily="34" charset="-128"/>
              </a:rPr>
              <a:t>Handles memory operations; </a:t>
            </a:r>
            <a:endParaRPr lang="en-US" altLang="en-CN" sz="180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100000"/>
              </a:spcBef>
            </a:pPr>
            <a:r>
              <a:rPr lang="en-US" altLang="en-CN" sz="1800" b="1">
                <a:latin typeface="Courier New" panose="020703090202050204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Sys</a:t>
            </a:r>
            <a:r>
              <a:rPr lang="en-US" altLang="en-CN" sz="1800" b="1">
                <a:ea typeface="Arial Unicode MS" panose="020B0604020202020204" pitchFamily="34" charset="-128"/>
                <a:cs typeface="Arial Unicode MS" panose="020B0604020202020204" pitchFamily="34" charset="-128"/>
              </a:rPr>
              <a:t>:		</a:t>
            </a:r>
            <a:r>
              <a:rPr lang="en-US" altLang="en-CN" sz="180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Provides some execution-related services.</a:t>
            </a:r>
          </a:p>
          <a:p>
            <a:endParaRPr lang="en-US" altLang="en-CN" sz="1800"/>
          </a:p>
        </p:txBody>
      </p:sp>
    </p:spTree>
    <p:extLst>
      <p:ext uri="{BB962C8B-B14F-4D97-AF65-F5344CB8AC3E}">
        <p14:creationId xmlns:p14="http://schemas.microsoft.com/office/powerpoint/2010/main" val="844849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7D6DAC4-BA98-834E-B80F-808DA08596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Jack OS API</a:t>
            </a:r>
          </a:p>
        </p:txBody>
      </p:sp>
      <p:sp>
        <p:nvSpPr>
          <p:cNvPr id="769027" name="Text Box 3">
            <a:extLst>
              <a:ext uri="{FF2B5EF4-FFF2-40B4-BE49-F238E27FC236}">
                <a16:creationId xmlns:a16="http://schemas.microsoft.com/office/drawing/2014/main" id="{9733588C-F26C-BA49-BBBE-9B278344F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685800"/>
            <a:ext cx="4572000" cy="26670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init()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multiply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divide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69028" name="Text Box 4">
            <a:extLst>
              <a:ext uri="{FF2B5EF4-FFF2-40B4-BE49-F238E27FC236}">
                <a16:creationId xmlns:a16="http://schemas.microsoft.com/office/drawing/2014/main" id="{5C6D31E4-DC75-D447-9502-9F21296E5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143000"/>
            <a:ext cx="4724400" cy="39624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constructor String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maxLength)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void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dispose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int 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char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j)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void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setCharAt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j, char c)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String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appendChar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(char c)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void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eraseLastChar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int 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intValue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void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setInt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j)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char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backSpace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char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doubleQuote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char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newLine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69029" name="Text Box 5">
            <a:extLst>
              <a:ext uri="{FF2B5EF4-FFF2-40B4-BE49-F238E27FC236}">
                <a16:creationId xmlns:a16="http://schemas.microsoft.com/office/drawing/2014/main" id="{2790807F-5FD0-7B41-AF68-CF86438A1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600200"/>
            <a:ext cx="4876800" cy="3657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 Array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(int size) </a:t>
            </a: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method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dispose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69030" name="Text Box 6">
            <a:extLst>
              <a:ext uri="{FF2B5EF4-FFF2-40B4-BE49-F238E27FC236}">
                <a16:creationId xmlns:a16="http://schemas.microsoft.com/office/drawing/2014/main" id="{345FD250-B229-C14F-90AA-46454EE20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133600"/>
            <a:ext cx="5105400" cy="33528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moveCursor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i, int j)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printChar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(char c)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printString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s) 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printInt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i)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backSpace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69031" name="Text Box 7">
            <a:extLst>
              <a:ext uri="{FF2B5EF4-FFF2-40B4-BE49-F238E27FC236}">
                <a16:creationId xmlns:a16="http://schemas.microsoft.com/office/drawing/2014/main" id="{8885B2AC-D37F-1141-8674-53D6C9682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590800"/>
            <a:ext cx="5715000" cy="31242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Screen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clearScreen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setColor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(boolean b)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drawPixel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drawLine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x1, int y1,</a:t>
            </a:r>
            <a:b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int x2, int y2)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drawRectangle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x1, int y1,</a:t>
            </a:r>
            <a:b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int x2, int y2)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drawCircle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y, int r)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69032" name="Text Box 8">
            <a:extLst>
              <a:ext uri="{FF2B5EF4-FFF2-40B4-BE49-F238E27FC236}">
                <a16:creationId xmlns:a16="http://schemas.microsoft.com/office/drawing/2014/main" id="{F58C9360-1259-E740-BF7B-4599DE1C2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048000"/>
            <a:ext cx="5715000" cy="2895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peek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address)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poke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address, int value)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Array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size)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deAlloc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(Array o)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69033" name="Text Box 9">
            <a:extLst>
              <a:ext uri="{FF2B5EF4-FFF2-40B4-BE49-F238E27FC236}">
                <a16:creationId xmlns:a16="http://schemas.microsoft.com/office/drawing/2014/main" id="{7B7ADD4B-C778-C64C-9654-BF9A4ADD1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3581400"/>
            <a:ext cx="5715000" cy="25908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Keyboard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char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keyPressed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char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String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message) 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readInt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message) 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69034" name="Text Box 10">
            <a:extLst>
              <a:ext uri="{FF2B5EF4-FFF2-40B4-BE49-F238E27FC236}">
                <a16:creationId xmlns:a16="http://schemas.microsoft.com/office/drawing/2014/main" id="{C735B2AB-AE44-D842-A755-706867D16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4114800"/>
            <a:ext cx="5715000" cy="22098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halt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():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(int errorCode)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(int duration)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78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027" grpId="0" animBg="1" autoUpdateAnimBg="0"/>
      <p:bldP spid="769028" grpId="0" animBg="1" autoUpdateAnimBg="0"/>
      <p:bldP spid="769029" grpId="0" animBg="1" autoUpdateAnimBg="0"/>
      <p:bldP spid="769030" grpId="0" animBg="1" autoUpdateAnimBg="0"/>
      <p:bldP spid="769031" grpId="0" animBg="1" autoUpdateAnimBg="0"/>
      <p:bldP spid="769032" grpId="0" animBg="1" autoUpdateAnimBg="0"/>
      <p:bldP spid="769033" grpId="0" animBg="1" autoUpdateAnimBg="0"/>
      <p:bldP spid="769034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0B316CC-A6ED-5445-9BFE-58082C9648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A typical OS:</a:t>
            </a:r>
          </a:p>
        </p:txBody>
      </p:sp>
      <p:sp>
        <p:nvSpPr>
          <p:cNvPr id="771075" name="Rectangle 3">
            <a:extLst>
              <a:ext uri="{FF2B5EF4-FFF2-40B4-BE49-F238E27FC236}">
                <a16:creationId xmlns:a16="http://schemas.microsoft.com/office/drawing/2014/main" id="{FD407BA4-563C-D443-B2F7-DCC64522EE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130000"/>
              </a:spcBef>
              <a:buFont typeface="Wingdings" pitchFamily="2" charset="2"/>
              <a:buChar char="q"/>
            </a:pPr>
            <a:r>
              <a:rPr lang="en-US" altLang="en-CN" sz="1800"/>
              <a:t>Is modular and scalable</a:t>
            </a:r>
          </a:p>
          <a:p>
            <a:pPr>
              <a:spcBef>
                <a:spcPct val="130000"/>
              </a:spcBef>
              <a:buFont typeface="Wingdings" pitchFamily="2" charset="2"/>
              <a:buChar char="q"/>
            </a:pPr>
            <a:r>
              <a:rPr lang="en-US" altLang="en-CN" sz="1800"/>
              <a:t>Empowers programmers (language extensions)</a:t>
            </a:r>
          </a:p>
          <a:p>
            <a:pPr>
              <a:spcBef>
                <a:spcPct val="130000"/>
              </a:spcBef>
              <a:buFont typeface="Wingdings" pitchFamily="2" charset="2"/>
              <a:buChar char="q"/>
            </a:pPr>
            <a:r>
              <a:rPr lang="en-US" altLang="en-CN" sz="1800"/>
              <a:t>Empowers users (file system, GUI, ...)</a:t>
            </a:r>
          </a:p>
          <a:p>
            <a:pPr>
              <a:spcBef>
                <a:spcPct val="130000"/>
              </a:spcBef>
              <a:buFont typeface="Wingdings" pitchFamily="2" charset="2"/>
              <a:buChar char="q"/>
            </a:pPr>
            <a:r>
              <a:rPr lang="en-US" altLang="en-CN" sz="1800"/>
              <a:t>Closes gaps between software and hardware</a:t>
            </a:r>
          </a:p>
          <a:p>
            <a:pPr>
              <a:spcBef>
                <a:spcPct val="130000"/>
              </a:spcBef>
              <a:buFont typeface="Wingdings" pitchFamily="2" charset="2"/>
              <a:buChar char="q"/>
            </a:pPr>
            <a:r>
              <a:rPr lang="en-US" altLang="en-CN" sz="1800"/>
              <a:t>Runs in “protected mode”</a:t>
            </a:r>
          </a:p>
          <a:p>
            <a:pPr>
              <a:spcBef>
                <a:spcPct val="130000"/>
              </a:spcBef>
              <a:buFont typeface="Wingdings" pitchFamily="2" charset="2"/>
              <a:buChar char="q"/>
            </a:pPr>
            <a:r>
              <a:rPr lang="en-US" altLang="en-CN" sz="1800"/>
              <a:t>Typically written in some high level language</a:t>
            </a:r>
          </a:p>
          <a:p>
            <a:pPr>
              <a:spcBef>
                <a:spcPct val="130000"/>
              </a:spcBef>
              <a:buFont typeface="Wingdings" pitchFamily="2" charset="2"/>
              <a:buChar char="q"/>
            </a:pPr>
            <a:r>
              <a:rPr lang="en-US" altLang="en-CN" sz="1800"/>
              <a:t>Typically grows gradually, assuming more and more functions</a:t>
            </a:r>
          </a:p>
          <a:p>
            <a:pPr>
              <a:spcBef>
                <a:spcPct val="130000"/>
              </a:spcBef>
              <a:buFont typeface="Wingdings" pitchFamily="2" charset="2"/>
              <a:buChar char="q"/>
            </a:pPr>
            <a:r>
              <a:rPr lang="en-US" altLang="en-CN" sz="1800"/>
              <a:t>Must be efficient.</a:t>
            </a:r>
          </a:p>
          <a:p>
            <a:pPr>
              <a:spcBef>
                <a:spcPct val="130000"/>
              </a:spcBef>
            </a:pPr>
            <a:endParaRPr lang="en-US" altLang="en-CN" sz="1800"/>
          </a:p>
        </p:txBody>
      </p:sp>
    </p:spTree>
    <p:extLst>
      <p:ext uri="{BB962C8B-B14F-4D97-AF65-F5344CB8AC3E}">
        <p14:creationId xmlns:p14="http://schemas.microsoft.com/office/powerpoint/2010/main" val="396381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075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93AEB5F0-4FBC-D549-8F4C-7F75D4B689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Efficiency</a:t>
            </a:r>
          </a:p>
        </p:txBody>
      </p:sp>
      <p:sp>
        <p:nvSpPr>
          <p:cNvPr id="773123" name="Rectangle 3">
            <a:extLst>
              <a:ext uri="{FF2B5EF4-FFF2-40B4-BE49-F238E27FC236}">
                <a16:creationId xmlns:a16="http://schemas.microsoft.com/office/drawing/2014/main" id="{7050D1CF-E2B6-D545-B198-5B4FF700FF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Bef>
                <a:spcPct val="100000"/>
              </a:spcBef>
              <a:buNone/>
              <a:defRPr/>
            </a:pPr>
            <a:r>
              <a:rPr lang="en-US" sz="1800" dirty="0"/>
              <a:t>We have to implement various operations on </a:t>
            </a:r>
            <a:r>
              <a:rPr lang="en-US" sz="1800" i="1" dirty="0"/>
              <a:t>n</a:t>
            </a:r>
            <a:r>
              <a:rPr lang="en-US" sz="1800" dirty="0"/>
              <a:t>-bit binary numbers </a:t>
            </a:r>
            <a:br>
              <a:rPr lang="en-US" sz="1800" dirty="0"/>
            </a:br>
            <a:r>
              <a:rPr lang="en-US" sz="1800" dirty="0"/>
              <a:t>(</a:t>
            </a:r>
            <a:r>
              <a:rPr lang="en-US" sz="1800" i="1" dirty="0"/>
              <a:t>n </a:t>
            </a:r>
            <a:r>
              <a:rPr lang="en-US" sz="1800" dirty="0"/>
              <a:t>= 16, 32, 64, ...). </a:t>
            </a:r>
          </a:p>
          <a:p>
            <a:pPr marL="0" indent="0">
              <a:lnSpc>
                <a:spcPct val="90000"/>
              </a:lnSpc>
              <a:spcBef>
                <a:spcPct val="100000"/>
              </a:spcBef>
              <a:buNone/>
              <a:defRPr/>
            </a:pPr>
            <a:r>
              <a:rPr lang="en-US" sz="1800" u="sng" dirty="0"/>
              <a:t>For example, consider </a:t>
            </a:r>
            <a:r>
              <a:rPr lang="en-US" sz="1800" i="1" u="sng" dirty="0"/>
              <a:t>multiplication</a:t>
            </a:r>
          </a:p>
          <a:p>
            <a:pPr>
              <a:lnSpc>
                <a:spcPct val="90000"/>
              </a:lnSpc>
              <a:spcBef>
                <a:spcPct val="100000"/>
              </a:spcBef>
              <a:defRPr/>
            </a:pPr>
            <a:r>
              <a:rPr lang="en-US" sz="1800" dirty="0"/>
              <a:t>Naïve algorithm: </a:t>
            </a:r>
            <a:r>
              <a:rPr lang="en-US" sz="1800" dirty="0">
                <a:solidFill>
                  <a:srgbClr val="990000"/>
                </a:solidFill>
              </a:rPr>
              <a:t>to multiply x*y:  { for i = 1 ... y do sum = sum + x }</a:t>
            </a:r>
          </a:p>
          <a:p>
            <a:pPr>
              <a:lnSpc>
                <a:spcPct val="90000"/>
              </a:lnSpc>
              <a:spcBef>
                <a:spcPct val="100000"/>
              </a:spcBef>
              <a:buFont typeface="Wingdings" pitchFamily="2" charset="2"/>
              <a:buNone/>
              <a:defRPr/>
            </a:pPr>
            <a:r>
              <a:rPr lang="en-US" sz="1800" dirty="0"/>
              <a:t>     Run-time is proportional to </a:t>
            </a:r>
            <a:r>
              <a:rPr lang="en-US" sz="1800" i="1" dirty="0">
                <a:solidFill>
                  <a:srgbClr val="990000"/>
                </a:solidFill>
              </a:rPr>
              <a:t>y</a:t>
            </a:r>
          </a:p>
          <a:p>
            <a:pPr>
              <a:lnSpc>
                <a:spcPct val="90000"/>
              </a:lnSpc>
              <a:spcBef>
                <a:spcPct val="100000"/>
              </a:spcBef>
              <a:buFont typeface="Wingdings" pitchFamily="2" charset="2"/>
              <a:buNone/>
              <a:defRPr/>
            </a:pPr>
            <a:r>
              <a:rPr lang="en-US" sz="1800" dirty="0"/>
              <a:t>     In a 64-bit system, </a:t>
            </a:r>
            <a:r>
              <a:rPr lang="en-US" sz="1800" i="1" dirty="0">
                <a:solidFill>
                  <a:srgbClr val="990000"/>
                </a:solidFill>
              </a:rPr>
              <a:t>y</a:t>
            </a:r>
            <a:r>
              <a:rPr lang="en-US" sz="1800" dirty="0"/>
              <a:t> can be as large as </a:t>
            </a:r>
            <a:r>
              <a:rPr lang="en-US" sz="1800" dirty="0">
                <a:solidFill>
                  <a:srgbClr val="990000"/>
                </a:solidFill>
              </a:rPr>
              <a:t>2</a:t>
            </a:r>
            <a:r>
              <a:rPr lang="en-US" sz="1800" baseline="30000" dirty="0">
                <a:solidFill>
                  <a:srgbClr val="990000"/>
                </a:solidFill>
                <a:latin typeface="Times New Roman (Hebrew)" charset="-79"/>
              </a:rPr>
              <a:t>64</a:t>
            </a:r>
            <a:r>
              <a:rPr lang="en-US" sz="1800" baseline="30000" dirty="0">
                <a:latin typeface="Times New Roman (Hebrew)" charset="-79"/>
              </a:rPr>
              <a:t>.</a:t>
            </a:r>
            <a:r>
              <a:rPr lang="en-US" sz="1800" dirty="0"/>
              <a:t> </a:t>
            </a:r>
          </a:p>
          <a:p>
            <a:pPr>
              <a:lnSpc>
                <a:spcPct val="90000"/>
              </a:lnSpc>
              <a:spcBef>
                <a:spcPct val="100000"/>
              </a:spcBef>
              <a:buFont typeface="Wingdings" pitchFamily="2" charset="2"/>
              <a:buNone/>
              <a:defRPr/>
            </a:pPr>
            <a:r>
              <a:rPr lang="en-US" sz="1800" dirty="0"/>
              <a:t>     Multiplications can take years to complete</a:t>
            </a:r>
          </a:p>
          <a:p>
            <a:pPr>
              <a:lnSpc>
                <a:spcPct val="90000"/>
              </a:lnSpc>
              <a:spcBef>
                <a:spcPct val="100000"/>
              </a:spcBef>
              <a:defRPr/>
            </a:pPr>
            <a:r>
              <a:rPr lang="en-US" sz="1800" dirty="0"/>
              <a:t>Algorithms that operate on </a:t>
            </a:r>
            <a:r>
              <a:rPr lang="en-US" sz="1800" i="1" dirty="0"/>
              <a:t>n</a:t>
            </a:r>
            <a:r>
              <a:rPr lang="en-US" sz="1800" dirty="0"/>
              <a:t>-bit inputs can be either:</a:t>
            </a:r>
          </a:p>
          <a:p>
            <a:pPr lvl="1">
              <a:lnSpc>
                <a:spcPct val="90000"/>
              </a:lnSpc>
              <a:spcBef>
                <a:spcPct val="100000"/>
              </a:spcBef>
              <a:defRPr/>
            </a:pPr>
            <a:r>
              <a:rPr lang="en-US" sz="1800" u="sng" dirty="0"/>
              <a:t>Naïve:</a:t>
            </a:r>
            <a:r>
              <a:rPr lang="en-US" sz="1800" dirty="0"/>
              <a:t> run-time is </a:t>
            </a:r>
            <a:r>
              <a:rPr lang="en-US" sz="1800" dirty="0">
                <a:solidFill>
                  <a:srgbClr val="000099"/>
                </a:solidFill>
              </a:rPr>
              <a:t>proportional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0099"/>
                </a:solidFill>
              </a:rPr>
              <a:t>to the </a:t>
            </a:r>
            <a:r>
              <a:rPr lang="en-US" sz="1800" i="1" u="sng" dirty="0">
                <a:solidFill>
                  <a:srgbClr val="000099"/>
                </a:solidFill>
              </a:rPr>
              <a:t>value</a:t>
            </a:r>
            <a:r>
              <a:rPr lang="en-US" sz="1800" dirty="0">
                <a:solidFill>
                  <a:srgbClr val="000099"/>
                </a:solidFill>
              </a:rPr>
              <a:t> of the </a:t>
            </a:r>
            <a:r>
              <a:rPr lang="en-US" sz="1800" i="1" dirty="0">
                <a:solidFill>
                  <a:srgbClr val="000099"/>
                </a:solidFill>
              </a:rPr>
              <a:t>n</a:t>
            </a:r>
            <a:r>
              <a:rPr lang="en-US" sz="1800" dirty="0">
                <a:solidFill>
                  <a:srgbClr val="000099"/>
                </a:solidFill>
              </a:rPr>
              <a:t>-bit inputs</a:t>
            </a:r>
            <a:endParaRPr lang="en-US" sz="1800" dirty="0"/>
          </a:p>
          <a:p>
            <a:pPr lvl="1">
              <a:lnSpc>
                <a:spcPct val="90000"/>
              </a:lnSpc>
              <a:spcBef>
                <a:spcPct val="100000"/>
              </a:spcBef>
              <a:defRPr/>
            </a:pPr>
            <a:r>
              <a:rPr lang="en-US" sz="1800" u="sng" dirty="0"/>
              <a:t>Good:</a:t>
            </a:r>
            <a:r>
              <a:rPr lang="en-US" sz="1800" dirty="0"/>
              <a:t> run-time is </a:t>
            </a:r>
            <a:r>
              <a:rPr lang="en-US" sz="1800" dirty="0">
                <a:solidFill>
                  <a:srgbClr val="000099"/>
                </a:solidFill>
              </a:rPr>
              <a:t>proportional to </a:t>
            </a:r>
            <a:r>
              <a:rPr lang="en-US" sz="1800" i="1" dirty="0">
                <a:solidFill>
                  <a:srgbClr val="000099"/>
                </a:solidFill>
              </a:rPr>
              <a:t>n, the input’s </a:t>
            </a:r>
            <a:r>
              <a:rPr lang="en-US" sz="1800" i="1" u="sng" dirty="0">
                <a:solidFill>
                  <a:srgbClr val="000099"/>
                </a:solidFill>
              </a:rPr>
              <a:t>size.</a:t>
            </a:r>
            <a:endParaRPr lang="en-US" sz="1800" u="sng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88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3123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170" name="Picture 2" descr="Bouquet">
            <a:extLst>
              <a:ext uri="{FF2B5EF4-FFF2-40B4-BE49-F238E27FC236}">
                <a16:creationId xmlns:a16="http://schemas.microsoft.com/office/drawing/2014/main" id="{43BE2625-1A73-7646-AE79-A4BF5A0A7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2200" y="685800"/>
            <a:ext cx="2971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2656" t="27568" r="55042" b="50316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5171" name="Picture 3" descr="Bouquet">
            <a:extLst>
              <a:ext uri="{FF2B5EF4-FFF2-40B4-BE49-F238E27FC236}">
                <a16:creationId xmlns:a16="http://schemas.microsoft.com/office/drawing/2014/main" id="{D3356D20-1112-AE40-BF10-1C16FC4A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685800"/>
            <a:ext cx="3733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0000" t="51547" r="21875" b="23958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5172" name="Rectangle 4">
            <a:extLst>
              <a:ext uri="{FF2B5EF4-FFF2-40B4-BE49-F238E27FC236}">
                <a16:creationId xmlns:a16="http://schemas.microsoft.com/office/drawing/2014/main" id="{09588E1B-81C3-3744-A3B9-281E905BE2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43600" y="3733800"/>
            <a:ext cx="4495800" cy="2286000"/>
          </a:xfrm>
          <a:noFill/>
        </p:spPr>
        <p:txBody>
          <a:bodyPr/>
          <a:lstStyle/>
          <a:p>
            <a:pPr>
              <a:spcBef>
                <a:spcPct val="100000"/>
              </a:spcBef>
            </a:pPr>
            <a:r>
              <a:rPr lang="en-US" altLang="en-CN" sz="1800"/>
              <a:t>Run-time: proportional to </a:t>
            </a:r>
            <a:r>
              <a:rPr lang="en-US" altLang="en-CN" sz="1800" i="1"/>
              <a:t>n</a:t>
            </a:r>
            <a:endParaRPr lang="en-US" altLang="en-CN" sz="1800"/>
          </a:p>
          <a:p>
            <a:pPr>
              <a:spcBef>
                <a:spcPct val="100000"/>
              </a:spcBef>
            </a:pPr>
            <a:r>
              <a:rPr lang="en-US" altLang="en-CN" sz="1800"/>
              <a:t>Can be implemented in SW or HW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Division: similar idea.</a:t>
            </a:r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D58A4D83-B0E0-4A48-8355-264CC2BB64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CN"/>
              <a:t>Example I: multiplication</a:t>
            </a:r>
          </a:p>
        </p:txBody>
      </p:sp>
      <p:pic>
        <p:nvPicPr>
          <p:cNvPr id="775174" name="Picture 6" descr="Bouquet">
            <a:extLst>
              <a:ext uri="{FF2B5EF4-FFF2-40B4-BE49-F238E27FC236}">
                <a16:creationId xmlns:a16="http://schemas.microsoft.com/office/drawing/2014/main" id="{8CD5457A-ED71-5447-BE0B-F838F4C83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00" y="3352801"/>
            <a:ext cx="2971800" cy="257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38281" t="59140" r="38281" b="12903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37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172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E7448283-549D-E943-99FA-A3D1D865E3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Example II: square root</a:t>
            </a:r>
          </a:p>
        </p:txBody>
      </p:sp>
      <p:sp>
        <p:nvSpPr>
          <p:cNvPr id="777219" name="Rectangle 3">
            <a:extLst>
              <a:ext uri="{FF2B5EF4-FFF2-40B4-BE49-F238E27FC236}">
                <a16:creationId xmlns:a16="http://schemas.microsoft.com/office/drawing/2014/main" id="{725E16DF-DCF1-8341-B018-C857B8ECAB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685800"/>
            <a:ext cx="8763000" cy="1524000"/>
          </a:xfrm>
        </p:spPr>
        <p:txBody>
          <a:bodyPr/>
          <a:lstStyle/>
          <a:p>
            <a:pPr marL="0" indent="0">
              <a:buNone/>
            </a:pPr>
            <a:r>
              <a:rPr lang="en-US" altLang="en-CN" sz="1800"/>
              <a:t>The square root function has two convenient properties:</a:t>
            </a:r>
          </a:p>
          <a:p>
            <a:pPr lvl="1"/>
            <a:r>
              <a:rPr lang="en-US" altLang="en-CN" sz="1800"/>
              <a:t>It’s inverse function is computed easily</a:t>
            </a:r>
          </a:p>
          <a:p>
            <a:pPr lvl="1"/>
            <a:r>
              <a:rPr lang="en-US" altLang="en-CN" sz="1800"/>
              <a:t>Monotonically increasing</a:t>
            </a:r>
          </a:p>
          <a:p>
            <a:pPr marL="0" indent="0">
              <a:buNone/>
            </a:pPr>
            <a:r>
              <a:rPr lang="en-US" altLang="en-CN" sz="1800"/>
              <a:t>Functions that have these two properties can be computed by binary search:</a:t>
            </a:r>
          </a:p>
        </p:txBody>
      </p:sp>
      <p:pic>
        <p:nvPicPr>
          <p:cNvPr id="777220" name="Picture 4" descr="Bouquet">
            <a:extLst>
              <a:ext uri="{FF2B5EF4-FFF2-40B4-BE49-F238E27FC236}">
                <a16:creationId xmlns:a16="http://schemas.microsoft.com/office/drawing/2014/main" id="{F9EFA47F-96EE-F847-AC4D-494FCC02F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9650" y="2565401"/>
            <a:ext cx="7391400" cy="331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6563" t="49463" r="28125" b="2258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7221" name="Rectangle 5">
            <a:extLst>
              <a:ext uri="{FF2B5EF4-FFF2-40B4-BE49-F238E27FC236}">
                <a16:creationId xmlns:a16="http://schemas.microsoft.com/office/drawing/2014/main" id="{EB822694-9FAB-C348-82E3-C6826C533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943600"/>
            <a:ext cx="861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Number of loop iterations is bounded by n/2, thus the run-time is O(n).</a:t>
            </a:r>
          </a:p>
        </p:txBody>
      </p:sp>
    </p:spTree>
    <p:extLst>
      <p:ext uri="{BB962C8B-B14F-4D97-AF65-F5344CB8AC3E}">
        <p14:creationId xmlns:p14="http://schemas.microsoft.com/office/powerpoint/2010/main" val="378089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19" grpId="0" build="p" autoUpdateAnimBg="0"/>
      <p:bldP spid="777221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DE9B6890-4074-C748-BDD0-FEA8FD8858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Math operations </a:t>
            </a:r>
            <a:r>
              <a:rPr lang="en-US" altLang="en-CN" sz="1400"/>
              <a:t>(in the Jack OS)</a:t>
            </a:r>
          </a:p>
        </p:txBody>
      </p:sp>
      <p:sp>
        <p:nvSpPr>
          <p:cNvPr id="779267" name="Text Box 3">
            <a:extLst>
              <a:ext uri="{FF2B5EF4-FFF2-40B4-BE49-F238E27FC236}">
                <a16:creationId xmlns:a16="http://schemas.microsoft.com/office/drawing/2014/main" id="{8F7C1452-6ABE-034D-828E-6DD0B2452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143000"/>
            <a:ext cx="4572000" cy="41148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init()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multiply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divide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779268" name="Group 4">
            <a:extLst>
              <a:ext uri="{FF2B5EF4-FFF2-40B4-BE49-F238E27FC236}">
                <a16:creationId xmlns:a16="http://schemas.microsoft.com/office/drawing/2014/main" id="{7BE80C13-9A5A-BA44-9F7F-5E49B0FAA54F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2368550"/>
            <a:ext cx="642938" cy="2419350"/>
            <a:chOff x="92" y="1207"/>
            <a:chExt cx="405" cy="1524"/>
          </a:xfrm>
        </p:grpSpPr>
        <p:sp>
          <p:nvSpPr>
            <p:cNvPr id="13327" name="Rectangle 5">
              <a:extLst>
                <a:ext uri="{FF2B5EF4-FFF2-40B4-BE49-F238E27FC236}">
                  <a16:creationId xmlns:a16="http://schemas.microsoft.com/office/drawing/2014/main" id="{876590C4-B661-2F42-A7D0-24FB315D4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" y="1207"/>
              <a:ext cx="38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4400" b="1">
                  <a:solidFill>
                    <a:srgbClr val="CC33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Wingdings 2" pitchFamily="2" charset="2"/>
                </a:rPr>
                <a:t></a:t>
              </a:r>
            </a:p>
          </p:txBody>
        </p:sp>
        <p:sp>
          <p:nvSpPr>
            <p:cNvPr id="13328" name="Rectangle 6">
              <a:extLst>
                <a:ext uri="{FF2B5EF4-FFF2-40B4-BE49-F238E27FC236}">
                  <a16:creationId xmlns:a16="http://schemas.microsoft.com/office/drawing/2014/main" id="{6670BA4B-0373-874F-B993-62A203702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" y="2251"/>
              <a:ext cx="38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4400" b="1">
                  <a:solidFill>
                    <a:srgbClr val="CC33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Wingdings 2" pitchFamily="2" charset="2"/>
                </a:rPr>
                <a:t></a:t>
              </a:r>
            </a:p>
          </p:txBody>
        </p:sp>
        <p:sp>
          <p:nvSpPr>
            <p:cNvPr id="13329" name="Rectangle 7">
              <a:extLst>
                <a:ext uri="{FF2B5EF4-FFF2-40B4-BE49-F238E27FC236}">
                  <a16:creationId xmlns:a16="http://schemas.microsoft.com/office/drawing/2014/main" id="{20AB6BD7-813B-7F46-AD58-64FB9D3A1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" y="1434"/>
              <a:ext cx="38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4400" b="1">
                  <a:solidFill>
                    <a:srgbClr val="CC33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  <a:sym typeface="Wingdings 2" pitchFamily="2" charset="2"/>
                </a:rPr>
                <a:t></a:t>
              </a:r>
            </a:p>
          </p:txBody>
        </p:sp>
      </p:grpSp>
      <p:grpSp>
        <p:nvGrpSpPr>
          <p:cNvPr id="13317" name="Group 8">
            <a:extLst>
              <a:ext uri="{FF2B5EF4-FFF2-40B4-BE49-F238E27FC236}">
                <a16:creationId xmlns:a16="http://schemas.microsoft.com/office/drawing/2014/main" id="{4C9C3208-82C0-894B-93C6-A9AAF32A7D23}"/>
              </a:ext>
            </a:extLst>
          </p:cNvPr>
          <p:cNvGrpSpPr>
            <a:grpSpLocks/>
          </p:cNvGrpSpPr>
          <p:nvPr/>
        </p:nvGrpSpPr>
        <p:grpSpPr bwMode="auto">
          <a:xfrm>
            <a:off x="7608888" y="188913"/>
            <a:ext cx="2830512" cy="2095500"/>
            <a:chOff x="3833" y="119"/>
            <a:chExt cx="1783" cy="1320"/>
          </a:xfrm>
        </p:grpSpPr>
        <p:sp>
          <p:nvSpPr>
            <p:cNvPr id="13319" name="Text Box 9">
              <a:extLst>
                <a:ext uri="{FF2B5EF4-FFF2-40B4-BE49-F238E27FC236}">
                  <a16:creationId xmlns:a16="http://schemas.microsoft.com/office/drawing/2014/main" id="{9ECB272A-D598-5A4D-9E76-4F9AFDDFE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19"/>
              <a:ext cx="831" cy="367"/>
            </a:xfrm>
            <a:prstGeom prst="rect">
              <a:avLst/>
            </a:prstGeom>
            <a:solidFill>
              <a:srgbClr val="D7EB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Math {</a:t>
              </a:r>
            </a:p>
          </p:txBody>
        </p:sp>
        <p:sp>
          <p:nvSpPr>
            <p:cNvPr id="13320" name="Text Box 10">
              <a:extLst>
                <a:ext uri="{FF2B5EF4-FFF2-40B4-BE49-F238E27FC236}">
                  <a16:creationId xmlns:a16="http://schemas.microsoft.com/office/drawing/2014/main" id="{BB36F9AA-631D-F040-B025-3BA57789DA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25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String {</a:t>
              </a:r>
            </a:p>
          </p:txBody>
        </p:sp>
        <p:sp>
          <p:nvSpPr>
            <p:cNvPr id="13321" name="Text Box 11">
              <a:extLst>
                <a:ext uri="{FF2B5EF4-FFF2-40B4-BE49-F238E27FC236}">
                  <a16:creationId xmlns:a16="http://schemas.microsoft.com/office/drawing/2014/main" id="{37FF519F-76E2-B643-A202-887E3CF25C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391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Array {</a:t>
              </a:r>
            </a:p>
          </p:txBody>
        </p:sp>
        <p:sp>
          <p:nvSpPr>
            <p:cNvPr id="13322" name="Text Box 12">
              <a:extLst>
                <a:ext uri="{FF2B5EF4-FFF2-40B4-BE49-F238E27FC236}">
                  <a16:creationId xmlns:a16="http://schemas.microsoft.com/office/drawing/2014/main" id="{236BC368-66CA-AD48-AF46-17468F3FE1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" y="527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Output {</a:t>
              </a:r>
            </a:p>
          </p:txBody>
        </p:sp>
        <p:sp>
          <p:nvSpPr>
            <p:cNvPr id="13323" name="Text Box 13">
              <a:extLst>
                <a:ext uri="{FF2B5EF4-FFF2-40B4-BE49-F238E27FC236}">
                  <a16:creationId xmlns:a16="http://schemas.microsoft.com/office/drawing/2014/main" id="{29377F6B-011E-F949-A363-60A650CCB5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663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Screen {</a:t>
              </a:r>
            </a:p>
          </p:txBody>
        </p:sp>
        <p:sp>
          <p:nvSpPr>
            <p:cNvPr id="13324" name="Text Box 14">
              <a:extLst>
                <a:ext uri="{FF2B5EF4-FFF2-40B4-BE49-F238E27FC236}">
                  <a16:creationId xmlns:a16="http://schemas.microsoft.com/office/drawing/2014/main" id="{CDAB21CA-CD03-BC4A-9F8B-2492BFB4A2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3" y="799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Memory {</a:t>
              </a:r>
            </a:p>
          </p:txBody>
        </p:sp>
        <p:sp>
          <p:nvSpPr>
            <p:cNvPr id="13325" name="Text Box 15">
              <a:extLst>
                <a:ext uri="{FF2B5EF4-FFF2-40B4-BE49-F238E27FC236}">
                  <a16:creationId xmlns:a16="http://schemas.microsoft.com/office/drawing/2014/main" id="{B5A0BA60-AF2F-BD4C-B724-6B91F8F0B5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93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Keyboard {</a:t>
              </a:r>
            </a:p>
          </p:txBody>
        </p:sp>
        <p:sp>
          <p:nvSpPr>
            <p:cNvPr id="13326" name="Text Box 16">
              <a:extLst>
                <a:ext uri="{FF2B5EF4-FFF2-40B4-BE49-F238E27FC236}">
                  <a16:creationId xmlns:a16="http://schemas.microsoft.com/office/drawing/2014/main" id="{0D56DFF4-700A-5148-AF0F-94DC5C5C28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1071"/>
              <a:ext cx="831" cy="36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Sys {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</a:rPr>
                <a:t>   </a:t>
              </a: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function (…)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7" name="Rectangle 5">
            <a:extLst>
              <a:ext uri="{FF2B5EF4-FFF2-40B4-BE49-F238E27FC236}">
                <a16:creationId xmlns:a16="http://schemas.microsoft.com/office/drawing/2014/main" id="{2193E779-4450-E74A-BB61-1EED77FE5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791200"/>
            <a:ext cx="80772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The remaining functions are simple to implement.</a:t>
            </a:r>
          </a:p>
        </p:txBody>
      </p:sp>
    </p:spTree>
    <p:extLst>
      <p:ext uri="{BB962C8B-B14F-4D97-AF65-F5344CB8AC3E}">
        <p14:creationId xmlns:p14="http://schemas.microsoft.com/office/powerpoint/2010/main" val="100921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9267" grpId="0" animBg="1" autoUpdateAnimBg="0"/>
      <p:bldP spid="17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DD621998-9BC1-804B-BC10-38F73F5E3E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String processing </a:t>
            </a:r>
            <a:r>
              <a:rPr lang="en-US" altLang="en-CN" sz="1400"/>
              <a:t>(</a:t>
            </a:r>
            <a:r>
              <a:rPr lang="en-US" altLang="en-CN" sz="1600"/>
              <a:t>in the Jack OS)</a:t>
            </a:r>
            <a:endParaRPr lang="en-US" altLang="en-CN" sz="1400"/>
          </a:p>
        </p:txBody>
      </p:sp>
      <p:sp>
        <p:nvSpPr>
          <p:cNvPr id="781315" name="Text Box 3">
            <a:extLst>
              <a:ext uri="{FF2B5EF4-FFF2-40B4-BE49-F238E27FC236}">
                <a16:creationId xmlns:a16="http://schemas.microsoft.com/office/drawing/2014/main" id="{24C50654-4B27-614F-99CA-50DF3A8B3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0" y="685800"/>
            <a:ext cx="4724400" cy="57150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constructor String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maxLength)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void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dispose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int 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char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j)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void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setCharAt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j, char c)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String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appendChar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(char c)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method void  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eraseLastChar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 int   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intValue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 void  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setInt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j)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char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backSpace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char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doubleQuote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char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newLine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0" fontAlgn="base" hangingPunct="0">
              <a:spcBef>
                <a:spcPct val="9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4340" name="Group 4">
            <a:extLst>
              <a:ext uri="{FF2B5EF4-FFF2-40B4-BE49-F238E27FC236}">
                <a16:creationId xmlns:a16="http://schemas.microsoft.com/office/drawing/2014/main" id="{C19E82D8-98BD-1C4D-B7EE-AA20991BC9D6}"/>
              </a:ext>
            </a:extLst>
          </p:cNvPr>
          <p:cNvGrpSpPr>
            <a:grpSpLocks/>
          </p:cNvGrpSpPr>
          <p:nvPr/>
        </p:nvGrpSpPr>
        <p:grpSpPr bwMode="auto">
          <a:xfrm>
            <a:off x="7608888" y="188913"/>
            <a:ext cx="2830512" cy="2095500"/>
            <a:chOff x="3833" y="119"/>
            <a:chExt cx="1783" cy="1320"/>
          </a:xfrm>
        </p:grpSpPr>
        <p:sp>
          <p:nvSpPr>
            <p:cNvPr id="14341" name="Text Box 5">
              <a:extLst>
                <a:ext uri="{FF2B5EF4-FFF2-40B4-BE49-F238E27FC236}">
                  <a16:creationId xmlns:a16="http://schemas.microsoft.com/office/drawing/2014/main" id="{C295C52B-6D7C-0045-ADAC-83B4CCAAA5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19"/>
              <a:ext cx="831" cy="367"/>
            </a:xfrm>
            <a:prstGeom prst="rect">
              <a:avLst/>
            </a:prstGeom>
            <a:solidFill>
              <a:srgbClr val="F3F3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Math {</a:t>
              </a:r>
            </a:p>
          </p:txBody>
        </p:sp>
        <p:sp>
          <p:nvSpPr>
            <p:cNvPr id="14342" name="Text Box 6">
              <a:extLst>
                <a:ext uri="{FF2B5EF4-FFF2-40B4-BE49-F238E27FC236}">
                  <a16:creationId xmlns:a16="http://schemas.microsoft.com/office/drawing/2014/main" id="{D7CCEE87-CA14-6440-85AA-BE419F573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255"/>
              <a:ext cx="831" cy="322"/>
            </a:xfrm>
            <a:prstGeom prst="rect">
              <a:avLst/>
            </a:prstGeom>
            <a:solidFill>
              <a:srgbClr val="D7EB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String {</a:t>
              </a:r>
            </a:p>
          </p:txBody>
        </p:sp>
        <p:sp>
          <p:nvSpPr>
            <p:cNvPr id="14343" name="Text Box 7">
              <a:extLst>
                <a:ext uri="{FF2B5EF4-FFF2-40B4-BE49-F238E27FC236}">
                  <a16:creationId xmlns:a16="http://schemas.microsoft.com/office/drawing/2014/main" id="{85092697-8AF1-E94E-81FF-0D0E680681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391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Array {</a:t>
              </a:r>
            </a:p>
          </p:txBody>
        </p:sp>
        <p:sp>
          <p:nvSpPr>
            <p:cNvPr id="14344" name="Text Box 8">
              <a:extLst>
                <a:ext uri="{FF2B5EF4-FFF2-40B4-BE49-F238E27FC236}">
                  <a16:creationId xmlns:a16="http://schemas.microsoft.com/office/drawing/2014/main" id="{8F6A18E0-602C-C546-91D5-35CB693EFD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" y="527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Output {</a:t>
              </a:r>
            </a:p>
          </p:txBody>
        </p:sp>
        <p:sp>
          <p:nvSpPr>
            <p:cNvPr id="14345" name="Text Box 9">
              <a:extLst>
                <a:ext uri="{FF2B5EF4-FFF2-40B4-BE49-F238E27FC236}">
                  <a16:creationId xmlns:a16="http://schemas.microsoft.com/office/drawing/2014/main" id="{F9030028-E40B-FD4A-AF43-90E3A0E228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663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Screen {</a:t>
              </a:r>
            </a:p>
          </p:txBody>
        </p:sp>
        <p:sp>
          <p:nvSpPr>
            <p:cNvPr id="14346" name="Text Box 10">
              <a:extLst>
                <a:ext uri="{FF2B5EF4-FFF2-40B4-BE49-F238E27FC236}">
                  <a16:creationId xmlns:a16="http://schemas.microsoft.com/office/drawing/2014/main" id="{6574C09D-6291-FD4A-9994-538553CE8F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3" y="799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Memory {</a:t>
              </a:r>
            </a:p>
          </p:txBody>
        </p:sp>
        <p:sp>
          <p:nvSpPr>
            <p:cNvPr id="14347" name="Text Box 11">
              <a:extLst>
                <a:ext uri="{FF2B5EF4-FFF2-40B4-BE49-F238E27FC236}">
                  <a16:creationId xmlns:a16="http://schemas.microsoft.com/office/drawing/2014/main" id="{9C01E2FB-AF28-8642-86F9-ABC006E2E7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93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Keyboard {</a:t>
              </a:r>
            </a:p>
          </p:txBody>
        </p:sp>
        <p:sp>
          <p:nvSpPr>
            <p:cNvPr id="14348" name="Text Box 12">
              <a:extLst>
                <a:ext uri="{FF2B5EF4-FFF2-40B4-BE49-F238E27FC236}">
                  <a16:creationId xmlns:a16="http://schemas.microsoft.com/office/drawing/2014/main" id="{36DEB987-8D61-654D-91C5-1159A956AE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1071"/>
              <a:ext cx="831" cy="36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Sys {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</a:rPr>
                <a:t>   </a:t>
              </a: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function (…)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617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1315" grpId="0" animBg="1" autoUpdateAnimBg="0"/>
      <p:bldP spid="78131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E6F3FF-AC61-6844-8627-68AD425B3A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Where we are at:</a:t>
            </a:r>
          </a:p>
        </p:txBody>
      </p:sp>
      <p:sp>
        <p:nvSpPr>
          <p:cNvPr id="3075" name="AutoShape 3">
            <a:extLst>
              <a:ext uri="{FF2B5EF4-FFF2-40B4-BE49-F238E27FC236}">
                <a16:creationId xmlns:a16="http://schemas.microsoft.com/office/drawing/2014/main" id="{69EE8FA0-8B6B-8B45-BB66-1FC558D3388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624263" y="1795463"/>
            <a:ext cx="381000" cy="622300"/>
          </a:xfrm>
          <a:prstGeom prst="downArrow">
            <a:avLst>
              <a:gd name="adj1" fmla="val 50000"/>
              <a:gd name="adj2" fmla="val 40833"/>
            </a:avLst>
          </a:prstGeom>
          <a:solidFill>
            <a:srgbClr val="FC012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ar-SA" altLang="en-CN">
              <a:solidFill>
                <a:srgbClr val="000000"/>
              </a:solidFill>
            </a:endParaRPr>
          </a:p>
        </p:txBody>
      </p:sp>
      <p:grpSp>
        <p:nvGrpSpPr>
          <p:cNvPr id="3076" name="Group 4">
            <a:extLst>
              <a:ext uri="{FF2B5EF4-FFF2-40B4-BE49-F238E27FC236}">
                <a16:creationId xmlns:a16="http://schemas.microsoft.com/office/drawing/2014/main" id="{B4EF43AB-9DDE-2048-93B2-6D65B3162D3D}"/>
              </a:ext>
            </a:extLst>
          </p:cNvPr>
          <p:cNvGrpSpPr>
            <a:grpSpLocks/>
          </p:cNvGrpSpPr>
          <p:nvPr/>
        </p:nvGrpSpPr>
        <p:grpSpPr bwMode="auto">
          <a:xfrm>
            <a:off x="1782764" y="1006476"/>
            <a:ext cx="8809037" cy="4867275"/>
            <a:chOff x="163" y="634"/>
            <a:chExt cx="5549" cy="3066"/>
          </a:xfrm>
        </p:grpSpPr>
        <p:grpSp>
          <p:nvGrpSpPr>
            <p:cNvPr id="3077" name="Group 5">
              <a:extLst>
                <a:ext uri="{FF2B5EF4-FFF2-40B4-BE49-F238E27FC236}">
                  <a16:creationId xmlns:a16="http://schemas.microsoft.com/office/drawing/2014/main" id="{F2F98D1E-97A4-6941-B26A-82B68350B2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3" y="1955"/>
              <a:ext cx="4051" cy="445"/>
              <a:chOff x="833" y="1955"/>
              <a:chExt cx="4051" cy="445"/>
            </a:xfrm>
          </p:grpSpPr>
          <p:sp>
            <p:nvSpPr>
              <p:cNvPr id="3175" name="Rectangle 6">
                <a:extLst>
                  <a:ext uri="{FF2B5EF4-FFF2-40B4-BE49-F238E27FC236}">
                    <a16:creationId xmlns:a16="http://schemas.microsoft.com/office/drawing/2014/main" id="{C9D609B9-51D2-D744-90C2-4F9ABED4C1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" y="2073"/>
                <a:ext cx="454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76" name="Rectangle 7">
                <a:extLst>
                  <a:ext uri="{FF2B5EF4-FFF2-40B4-BE49-F238E27FC236}">
                    <a16:creationId xmlns:a16="http://schemas.microsoft.com/office/drawing/2014/main" id="{411481D7-D051-BA4A-B9B6-149F5CEF6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065"/>
                <a:ext cx="38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Assembler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77" name="Freeform 8">
                <a:extLst>
                  <a:ext uri="{FF2B5EF4-FFF2-40B4-BE49-F238E27FC236}">
                    <a16:creationId xmlns:a16="http://schemas.microsoft.com/office/drawing/2014/main" id="{32CEDC31-550C-5F4C-B818-40EE01832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3" y="2239"/>
                <a:ext cx="483" cy="140"/>
              </a:xfrm>
              <a:custGeom>
                <a:avLst/>
                <a:gdLst>
                  <a:gd name="T0" fmla="*/ 0 w 483"/>
                  <a:gd name="T1" fmla="*/ 71 h 140"/>
                  <a:gd name="T2" fmla="*/ 3 w 483"/>
                  <a:gd name="T3" fmla="*/ 59 h 140"/>
                  <a:gd name="T4" fmla="*/ 13 w 483"/>
                  <a:gd name="T5" fmla="*/ 48 h 140"/>
                  <a:gd name="T6" fmla="*/ 26 w 483"/>
                  <a:gd name="T7" fmla="*/ 38 h 140"/>
                  <a:gd name="T8" fmla="*/ 47 w 483"/>
                  <a:gd name="T9" fmla="*/ 28 h 140"/>
                  <a:gd name="T10" fmla="*/ 72 w 483"/>
                  <a:gd name="T11" fmla="*/ 20 h 140"/>
                  <a:gd name="T12" fmla="*/ 99 w 483"/>
                  <a:gd name="T13" fmla="*/ 13 h 140"/>
                  <a:gd name="T14" fmla="*/ 132 w 483"/>
                  <a:gd name="T15" fmla="*/ 9 h 140"/>
                  <a:gd name="T16" fmla="*/ 166 w 483"/>
                  <a:gd name="T17" fmla="*/ 4 h 140"/>
                  <a:gd name="T18" fmla="*/ 204 w 483"/>
                  <a:gd name="T19" fmla="*/ 0 h 140"/>
                  <a:gd name="T20" fmla="*/ 241 w 483"/>
                  <a:gd name="T21" fmla="*/ 0 h 140"/>
                  <a:gd name="T22" fmla="*/ 279 w 483"/>
                  <a:gd name="T23" fmla="*/ 0 h 140"/>
                  <a:gd name="T24" fmla="*/ 317 w 483"/>
                  <a:gd name="T25" fmla="*/ 4 h 140"/>
                  <a:gd name="T26" fmla="*/ 351 w 483"/>
                  <a:gd name="T27" fmla="*/ 9 h 140"/>
                  <a:gd name="T28" fmla="*/ 383 w 483"/>
                  <a:gd name="T29" fmla="*/ 13 h 140"/>
                  <a:gd name="T30" fmla="*/ 411 w 483"/>
                  <a:gd name="T31" fmla="*/ 20 h 140"/>
                  <a:gd name="T32" fmla="*/ 436 w 483"/>
                  <a:gd name="T33" fmla="*/ 28 h 140"/>
                  <a:gd name="T34" fmla="*/ 457 w 483"/>
                  <a:gd name="T35" fmla="*/ 38 h 140"/>
                  <a:gd name="T36" fmla="*/ 470 w 483"/>
                  <a:gd name="T37" fmla="*/ 48 h 140"/>
                  <a:gd name="T38" fmla="*/ 480 w 483"/>
                  <a:gd name="T39" fmla="*/ 59 h 140"/>
                  <a:gd name="T40" fmla="*/ 483 w 483"/>
                  <a:gd name="T41" fmla="*/ 71 h 140"/>
                  <a:gd name="T42" fmla="*/ 480 w 483"/>
                  <a:gd name="T43" fmla="*/ 81 h 140"/>
                  <a:gd name="T44" fmla="*/ 470 w 483"/>
                  <a:gd name="T45" fmla="*/ 92 h 140"/>
                  <a:gd name="T46" fmla="*/ 457 w 483"/>
                  <a:gd name="T47" fmla="*/ 102 h 140"/>
                  <a:gd name="T48" fmla="*/ 436 w 483"/>
                  <a:gd name="T49" fmla="*/ 112 h 140"/>
                  <a:gd name="T50" fmla="*/ 411 w 483"/>
                  <a:gd name="T51" fmla="*/ 120 h 140"/>
                  <a:gd name="T52" fmla="*/ 383 w 483"/>
                  <a:gd name="T53" fmla="*/ 127 h 140"/>
                  <a:gd name="T54" fmla="*/ 351 w 483"/>
                  <a:gd name="T55" fmla="*/ 133 h 140"/>
                  <a:gd name="T56" fmla="*/ 317 w 483"/>
                  <a:gd name="T57" fmla="*/ 137 h 140"/>
                  <a:gd name="T58" fmla="*/ 279 w 483"/>
                  <a:gd name="T59" fmla="*/ 140 h 140"/>
                  <a:gd name="T60" fmla="*/ 241 w 483"/>
                  <a:gd name="T61" fmla="*/ 140 h 140"/>
                  <a:gd name="T62" fmla="*/ 204 w 483"/>
                  <a:gd name="T63" fmla="*/ 140 h 140"/>
                  <a:gd name="T64" fmla="*/ 166 w 483"/>
                  <a:gd name="T65" fmla="*/ 137 h 140"/>
                  <a:gd name="T66" fmla="*/ 132 w 483"/>
                  <a:gd name="T67" fmla="*/ 133 h 140"/>
                  <a:gd name="T68" fmla="*/ 99 w 483"/>
                  <a:gd name="T69" fmla="*/ 127 h 140"/>
                  <a:gd name="T70" fmla="*/ 72 w 483"/>
                  <a:gd name="T71" fmla="*/ 120 h 140"/>
                  <a:gd name="T72" fmla="*/ 47 w 483"/>
                  <a:gd name="T73" fmla="*/ 112 h 140"/>
                  <a:gd name="T74" fmla="*/ 26 w 483"/>
                  <a:gd name="T75" fmla="*/ 102 h 140"/>
                  <a:gd name="T76" fmla="*/ 13 w 483"/>
                  <a:gd name="T77" fmla="*/ 92 h 140"/>
                  <a:gd name="T78" fmla="*/ 3 w 483"/>
                  <a:gd name="T79" fmla="*/ 81 h 140"/>
                  <a:gd name="T80" fmla="*/ 0 w 483"/>
                  <a:gd name="T81" fmla="*/ 71 h 14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83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48"/>
                    </a:lnTo>
                    <a:lnTo>
                      <a:pt x="26" y="38"/>
                    </a:lnTo>
                    <a:lnTo>
                      <a:pt x="47" y="28"/>
                    </a:lnTo>
                    <a:lnTo>
                      <a:pt x="72" y="20"/>
                    </a:lnTo>
                    <a:lnTo>
                      <a:pt x="99" y="13"/>
                    </a:lnTo>
                    <a:lnTo>
                      <a:pt x="132" y="9"/>
                    </a:lnTo>
                    <a:lnTo>
                      <a:pt x="166" y="4"/>
                    </a:lnTo>
                    <a:lnTo>
                      <a:pt x="204" y="0"/>
                    </a:lnTo>
                    <a:lnTo>
                      <a:pt x="241" y="0"/>
                    </a:lnTo>
                    <a:lnTo>
                      <a:pt x="279" y="0"/>
                    </a:lnTo>
                    <a:lnTo>
                      <a:pt x="317" y="4"/>
                    </a:lnTo>
                    <a:lnTo>
                      <a:pt x="351" y="9"/>
                    </a:lnTo>
                    <a:lnTo>
                      <a:pt x="383" y="13"/>
                    </a:lnTo>
                    <a:lnTo>
                      <a:pt x="411" y="20"/>
                    </a:lnTo>
                    <a:lnTo>
                      <a:pt x="436" y="28"/>
                    </a:lnTo>
                    <a:lnTo>
                      <a:pt x="457" y="38"/>
                    </a:lnTo>
                    <a:lnTo>
                      <a:pt x="470" y="48"/>
                    </a:lnTo>
                    <a:lnTo>
                      <a:pt x="480" y="59"/>
                    </a:lnTo>
                    <a:lnTo>
                      <a:pt x="483" y="71"/>
                    </a:lnTo>
                    <a:lnTo>
                      <a:pt x="480" y="81"/>
                    </a:lnTo>
                    <a:lnTo>
                      <a:pt x="470" y="92"/>
                    </a:lnTo>
                    <a:lnTo>
                      <a:pt x="457" y="102"/>
                    </a:lnTo>
                    <a:lnTo>
                      <a:pt x="436" y="112"/>
                    </a:lnTo>
                    <a:lnTo>
                      <a:pt x="411" y="120"/>
                    </a:lnTo>
                    <a:lnTo>
                      <a:pt x="383" y="127"/>
                    </a:lnTo>
                    <a:lnTo>
                      <a:pt x="351" y="133"/>
                    </a:lnTo>
                    <a:lnTo>
                      <a:pt x="317" y="137"/>
                    </a:lnTo>
                    <a:lnTo>
                      <a:pt x="279" y="140"/>
                    </a:lnTo>
                    <a:lnTo>
                      <a:pt x="241" y="140"/>
                    </a:lnTo>
                    <a:lnTo>
                      <a:pt x="204" y="140"/>
                    </a:lnTo>
                    <a:lnTo>
                      <a:pt x="166" y="137"/>
                    </a:lnTo>
                    <a:lnTo>
                      <a:pt x="132" y="133"/>
                    </a:lnTo>
                    <a:lnTo>
                      <a:pt x="99" y="127"/>
                    </a:lnTo>
                    <a:lnTo>
                      <a:pt x="72" y="120"/>
                    </a:lnTo>
                    <a:lnTo>
                      <a:pt x="47" y="112"/>
                    </a:lnTo>
                    <a:lnTo>
                      <a:pt x="26" y="102"/>
                    </a:lnTo>
                    <a:lnTo>
                      <a:pt x="13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78" name="Rectangle 9">
                <a:extLst>
                  <a:ext uri="{FF2B5EF4-FFF2-40B4-BE49-F238E27FC236}">
                    <a16:creationId xmlns:a16="http://schemas.microsoft.com/office/drawing/2014/main" id="{8FBA9CAF-22B0-8B4C-8460-86EE03334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6" y="2268"/>
                <a:ext cx="319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 6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79" name="Freeform 10">
                <a:extLst>
                  <a:ext uri="{FF2B5EF4-FFF2-40B4-BE49-F238E27FC236}">
                    <a16:creationId xmlns:a16="http://schemas.microsoft.com/office/drawing/2014/main" id="{4193E900-D417-294E-A9E4-603B27F43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955"/>
                <a:ext cx="4028" cy="404"/>
              </a:xfrm>
              <a:custGeom>
                <a:avLst/>
                <a:gdLst>
                  <a:gd name="T0" fmla="*/ 0 w 4028"/>
                  <a:gd name="T1" fmla="*/ 404 h 404"/>
                  <a:gd name="T2" fmla="*/ 0 w 4028"/>
                  <a:gd name="T3" fmla="*/ 232 h 404"/>
                  <a:gd name="T4" fmla="*/ 4028 w 4028"/>
                  <a:gd name="T5" fmla="*/ 232 h 404"/>
                  <a:gd name="T6" fmla="*/ 4028 w 4028"/>
                  <a:gd name="T7" fmla="*/ 0 h 4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28" h="404">
                    <a:moveTo>
                      <a:pt x="0" y="404"/>
                    </a:moveTo>
                    <a:lnTo>
                      <a:pt x="0" y="232"/>
                    </a:lnTo>
                    <a:lnTo>
                      <a:pt x="4028" y="232"/>
                    </a:lnTo>
                    <a:lnTo>
                      <a:pt x="402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80" name="Freeform 11">
                <a:extLst>
                  <a:ext uri="{FF2B5EF4-FFF2-40B4-BE49-F238E27FC236}">
                    <a16:creationId xmlns:a16="http://schemas.microsoft.com/office/drawing/2014/main" id="{9037ED22-D4BB-2344-AE35-3BBE23A66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" y="2353"/>
                <a:ext cx="47" cy="47"/>
              </a:xfrm>
              <a:custGeom>
                <a:avLst/>
                <a:gdLst>
                  <a:gd name="T0" fmla="*/ 47 w 47"/>
                  <a:gd name="T1" fmla="*/ 0 h 47"/>
                  <a:gd name="T2" fmla="*/ 23 w 47"/>
                  <a:gd name="T3" fmla="*/ 47 h 47"/>
                  <a:gd name="T4" fmla="*/ 0 w 47"/>
                  <a:gd name="T5" fmla="*/ 0 h 47"/>
                  <a:gd name="T6" fmla="*/ 47 w 47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7">
                    <a:moveTo>
                      <a:pt x="47" y="0"/>
                    </a:moveTo>
                    <a:lnTo>
                      <a:pt x="23" y="47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078" name="Group 12">
              <a:extLst>
                <a:ext uri="{FF2B5EF4-FFF2-40B4-BE49-F238E27FC236}">
                  <a16:creationId xmlns:a16="http://schemas.microsoft.com/office/drawing/2014/main" id="{ED5A4D4D-EA1A-3940-A3CC-F83BBB1836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2" y="778"/>
              <a:ext cx="753" cy="641"/>
              <a:chOff x="1752" y="778"/>
              <a:chExt cx="753" cy="641"/>
            </a:xfrm>
          </p:grpSpPr>
          <p:sp>
            <p:nvSpPr>
              <p:cNvPr id="3169" name="Rectangle 13">
                <a:extLst>
                  <a:ext uri="{FF2B5EF4-FFF2-40B4-BE49-F238E27FC236}">
                    <a16:creationId xmlns:a16="http://schemas.microsoft.com/office/drawing/2014/main" id="{43DC99D9-3E25-F949-B85A-9576250182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933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70" name="Rectangle 14">
                <a:extLst>
                  <a:ext uri="{FF2B5EF4-FFF2-40B4-BE49-F238E27FC236}">
                    <a16:creationId xmlns:a16="http://schemas.microsoft.com/office/drawing/2014/main" id="{9C305CD4-F60B-4747-82D3-73664E991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984"/>
                <a:ext cx="669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H.L. Language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71" name="Rectangle 15">
                <a:extLst>
                  <a:ext uri="{FF2B5EF4-FFF2-40B4-BE49-F238E27FC236}">
                    <a16:creationId xmlns:a16="http://schemas.microsoft.com/office/drawing/2014/main" id="{C3691D50-91AC-BB47-8B13-49332B993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3" y="1115"/>
                <a:ext cx="7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&amp;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72" name="Rectangle 16">
                <a:extLst>
                  <a:ext uri="{FF2B5EF4-FFF2-40B4-BE49-F238E27FC236}">
                    <a16:creationId xmlns:a16="http://schemas.microsoft.com/office/drawing/2014/main" id="{08F4E81D-61D1-424F-B066-9D0ABF917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8" y="1247"/>
                <a:ext cx="68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Operating Sys.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73" name="Rectangle 17">
                <a:extLst>
                  <a:ext uri="{FF2B5EF4-FFF2-40B4-BE49-F238E27FC236}">
                    <a16:creationId xmlns:a16="http://schemas.microsoft.com/office/drawing/2014/main" id="{62BA4C7E-913A-5E4D-B56E-33819E567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778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74" name="Rectangle 18">
                <a:extLst>
                  <a:ext uri="{FF2B5EF4-FFF2-40B4-BE49-F238E27FC236}">
                    <a16:creationId xmlns:a16="http://schemas.microsoft.com/office/drawing/2014/main" id="{93CE2437-AA23-F549-903F-408F1B7A1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3" y="804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079" name="Group 19">
              <a:extLst>
                <a:ext uri="{FF2B5EF4-FFF2-40B4-BE49-F238E27FC236}">
                  <a16:creationId xmlns:a16="http://schemas.microsoft.com/office/drawing/2014/main" id="{C68978D3-E554-2045-BE2F-802AEB2BD9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3" y="960"/>
              <a:ext cx="655" cy="337"/>
              <a:chOff x="2332" y="1488"/>
              <a:chExt cx="655" cy="337"/>
            </a:xfrm>
          </p:grpSpPr>
          <p:sp>
            <p:nvSpPr>
              <p:cNvPr id="3164" name="Rectangle 20">
                <a:extLst>
                  <a:ext uri="{FF2B5EF4-FFF2-40B4-BE49-F238E27FC236}">
                    <a16:creationId xmlns:a16="http://schemas.microsoft.com/office/drawing/2014/main" id="{4BCBE90A-3FC9-D045-AAE4-F3E9932F03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3" y="1550"/>
                <a:ext cx="466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65" name="Rectangle 21">
                <a:extLst>
                  <a:ext uri="{FF2B5EF4-FFF2-40B4-BE49-F238E27FC236}">
                    <a16:creationId xmlns:a16="http://schemas.microsoft.com/office/drawing/2014/main" id="{17D8195E-4D0D-7549-AAAC-755D93D47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1" y="1488"/>
                <a:ext cx="42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Compiler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66" name="Rectangle 22">
                <a:extLst>
                  <a:ext uri="{FF2B5EF4-FFF2-40B4-BE49-F238E27FC236}">
                    <a16:creationId xmlns:a16="http://schemas.microsoft.com/office/drawing/2014/main" id="{BE17204F-80EA-6C4E-B862-665184091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2" y="1738"/>
                <a:ext cx="54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10 - 11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67" name="Line 23">
                <a:extLst>
                  <a:ext uri="{FF2B5EF4-FFF2-40B4-BE49-F238E27FC236}">
                    <a16:creationId xmlns:a16="http://schemas.microsoft.com/office/drawing/2014/main" id="{43F30CEB-18B8-684B-9CFC-4D63F09FDD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2" y="1669"/>
                <a:ext cx="61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68" name="Freeform 24">
                <a:extLst>
                  <a:ext uri="{FF2B5EF4-FFF2-40B4-BE49-F238E27FC236}">
                    <a16:creationId xmlns:a16="http://schemas.microsoft.com/office/drawing/2014/main" id="{D5D66965-E559-2748-A018-8DB2AA920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9" y="164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080" name="Group 25">
              <a:extLst>
                <a:ext uri="{FF2B5EF4-FFF2-40B4-BE49-F238E27FC236}">
                  <a16:creationId xmlns:a16="http://schemas.microsoft.com/office/drawing/2014/main" id="{4A3E9E2D-B103-C44C-9DA7-981E014B6D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3" y="1337"/>
              <a:ext cx="810" cy="339"/>
              <a:chOff x="3913" y="1337"/>
              <a:chExt cx="810" cy="339"/>
            </a:xfrm>
          </p:grpSpPr>
          <p:sp>
            <p:nvSpPr>
              <p:cNvPr id="3158" name="Rectangle 26">
                <a:extLst>
                  <a:ext uri="{FF2B5EF4-FFF2-40B4-BE49-F238E27FC236}">
                    <a16:creationId xmlns:a16="http://schemas.microsoft.com/office/drawing/2014/main" id="{B4445B6D-9A15-5C42-894E-22177676A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1352"/>
                <a:ext cx="733" cy="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59" name="Rectangle 27">
                <a:extLst>
                  <a:ext uri="{FF2B5EF4-FFF2-40B4-BE49-F238E27FC236}">
                    <a16:creationId xmlns:a16="http://schemas.microsoft.com/office/drawing/2014/main" id="{B117B5FF-9C9C-534A-A2FD-B9D37036D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7" y="1337"/>
                <a:ext cx="64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VM Translator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60" name="Freeform 28">
                <a:extLst>
                  <a:ext uri="{FF2B5EF4-FFF2-40B4-BE49-F238E27FC236}">
                    <a16:creationId xmlns:a16="http://schemas.microsoft.com/office/drawing/2014/main" id="{683C5BE6-9718-3D48-9884-EDD7DC8135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2" y="1534"/>
                <a:ext cx="558" cy="142"/>
              </a:xfrm>
              <a:custGeom>
                <a:avLst/>
                <a:gdLst>
                  <a:gd name="T0" fmla="*/ 0 w 558"/>
                  <a:gd name="T1" fmla="*/ 71 h 142"/>
                  <a:gd name="T2" fmla="*/ 3 w 558"/>
                  <a:gd name="T3" fmla="*/ 61 h 142"/>
                  <a:gd name="T4" fmla="*/ 11 w 558"/>
                  <a:gd name="T5" fmla="*/ 50 h 142"/>
                  <a:gd name="T6" fmla="*/ 28 w 558"/>
                  <a:gd name="T7" fmla="*/ 40 h 142"/>
                  <a:gd name="T8" fmla="*/ 47 w 558"/>
                  <a:gd name="T9" fmla="*/ 31 h 142"/>
                  <a:gd name="T10" fmla="*/ 73 w 558"/>
                  <a:gd name="T11" fmla="*/ 23 h 142"/>
                  <a:gd name="T12" fmla="*/ 104 w 558"/>
                  <a:gd name="T13" fmla="*/ 17 h 142"/>
                  <a:gd name="T14" fmla="*/ 139 w 558"/>
                  <a:gd name="T15" fmla="*/ 10 h 142"/>
                  <a:gd name="T16" fmla="*/ 176 w 558"/>
                  <a:gd name="T17" fmla="*/ 5 h 142"/>
                  <a:gd name="T18" fmla="*/ 217 w 558"/>
                  <a:gd name="T19" fmla="*/ 2 h 142"/>
                  <a:gd name="T20" fmla="*/ 258 w 558"/>
                  <a:gd name="T21" fmla="*/ 0 h 142"/>
                  <a:gd name="T22" fmla="*/ 300 w 558"/>
                  <a:gd name="T23" fmla="*/ 0 h 142"/>
                  <a:gd name="T24" fmla="*/ 341 w 558"/>
                  <a:gd name="T25" fmla="*/ 2 h 142"/>
                  <a:gd name="T26" fmla="*/ 382 w 558"/>
                  <a:gd name="T27" fmla="*/ 5 h 142"/>
                  <a:gd name="T28" fmla="*/ 420 w 558"/>
                  <a:gd name="T29" fmla="*/ 10 h 142"/>
                  <a:gd name="T30" fmla="*/ 454 w 558"/>
                  <a:gd name="T31" fmla="*/ 17 h 142"/>
                  <a:gd name="T32" fmla="*/ 485 w 558"/>
                  <a:gd name="T33" fmla="*/ 23 h 142"/>
                  <a:gd name="T34" fmla="*/ 511 w 558"/>
                  <a:gd name="T35" fmla="*/ 31 h 142"/>
                  <a:gd name="T36" fmla="*/ 531 w 558"/>
                  <a:gd name="T37" fmla="*/ 40 h 142"/>
                  <a:gd name="T38" fmla="*/ 547 w 558"/>
                  <a:gd name="T39" fmla="*/ 50 h 142"/>
                  <a:gd name="T40" fmla="*/ 555 w 558"/>
                  <a:gd name="T41" fmla="*/ 61 h 142"/>
                  <a:gd name="T42" fmla="*/ 558 w 558"/>
                  <a:gd name="T43" fmla="*/ 71 h 142"/>
                  <a:gd name="T44" fmla="*/ 555 w 558"/>
                  <a:gd name="T45" fmla="*/ 81 h 142"/>
                  <a:gd name="T46" fmla="*/ 547 w 558"/>
                  <a:gd name="T47" fmla="*/ 92 h 142"/>
                  <a:gd name="T48" fmla="*/ 531 w 558"/>
                  <a:gd name="T49" fmla="*/ 102 h 142"/>
                  <a:gd name="T50" fmla="*/ 511 w 558"/>
                  <a:gd name="T51" fmla="*/ 110 h 142"/>
                  <a:gd name="T52" fmla="*/ 485 w 558"/>
                  <a:gd name="T53" fmla="*/ 119 h 142"/>
                  <a:gd name="T54" fmla="*/ 454 w 558"/>
                  <a:gd name="T55" fmla="*/ 125 h 142"/>
                  <a:gd name="T56" fmla="*/ 420 w 558"/>
                  <a:gd name="T57" fmla="*/ 132 h 142"/>
                  <a:gd name="T58" fmla="*/ 382 w 558"/>
                  <a:gd name="T59" fmla="*/ 137 h 142"/>
                  <a:gd name="T60" fmla="*/ 341 w 558"/>
                  <a:gd name="T61" fmla="*/ 140 h 142"/>
                  <a:gd name="T62" fmla="*/ 300 w 558"/>
                  <a:gd name="T63" fmla="*/ 142 h 142"/>
                  <a:gd name="T64" fmla="*/ 258 w 558"/>
                  <a:gd name="T65" fmla="*/ 142 h 142"/>
                  <a:gd name="T66" fmla="*/ 217 w 558"/>
                  <a:gd name="T67" fmla="*/ 140 h 142"/>
                  <a:gd name="T68" fmla="*/ 176 w 558"/>
                  <a:gd name="T69" fmla="*/ 137 h 142"/>
                  <a:gd name="T70" fmla="*/ 139 w 558"/>
                  <a:gd name="T71" fmla="*/ 132 h 142"/>
                  <a:gd name="T72" fmla="*/ 104 w 558"/>
                  <a:gd name="T73" fmla="*/ 125 h 142"/>
                  <a:gd name="T74" fmla="*/ 73 w 558"/>
                  <a:gd name="T75" fmla="*/ 119 h 142"/>
                  <a:gd name="T76" fmla="*/ 47 w 558"/>
                  <a:gd name="T77" fmla="*/ 110 h 142"/>
                  <a:gd name="T78" fmla="*/ 28 w 558"/>
                  <a:gd name="T79" fmla="*/ 102 h 142"/>
                  <a:gd name="T80" fmla="*/ 11 w 558"/>
                  <a:gd name="T81" fmla="*/ 92 h 142"/>
                  <a:gd name="T82" fmla="*/ 3 w 558"/>
                  <a:gd name="T83" fmla="*/ 81 h 142"/>
                  <a:gd name="T84" fmla="*/ 0 w 558"/>
                  <a:gd name="T85" fmla="*/ 71 h 14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58" h="142">
                    <a:moveTo>
                      <a:pt x="0" y="71"/>
                    </a:moveTo>
                    <a:lnTo>
                      <a:pt x="3" y="61"/>
                    </a:lnTo>
                    <a:lnTo>
                      <a:pt x="11" y="50"/>
                    </a:lnTo>
                    <a:lnTo>
                      <a:pt x="28" y="40"/>
                    </a:lnTo>
                    <a:lnTo>
                      <a:pt x="47" y="31"/>
                    </a:lnTo>
                    <a:lnTo>
                      <a:pt x="73" y="23"/>
                    </a:lnTo>
                    <a:lnTo>
                      <a:pt x="104" y="17"/>
                    </a:lnTo>
                    <a:lnTo>
                      <a:pt x="139" y="10"/>
                    </a:lnTo>
                    <a:lnTo>
                      <a:pt x="176" y="5"/>
                    </a:lnTo>
                    <a:lnTo>
                      <a:pt x="217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1" y="2"/>
                    </a:lnTo>
                    <a:lnTo>
                      <a:pt x="382" y="5"/>
                    </a:lnTo>
                    <a:lnTo>
                      <a:pt x="420" y="10"/>
                    </a:lnTo>
                    <a:lnTo>
                      <a:pt x="454" y="17"/>
                    </a:lnTo>
                    <a:lnTo>
                      <a:pt x="485" y="23"/>
                    </a:lnTo>
                    <a:lnTo>
                      <a:pt x="511" y="31"/>
                    </a:lnTo>
                    <a:lnTo>
                      <a:pt x="531" y="40"/>
                    </a:lnTo>
                    <a:lnTo>
                      <a:pt x="547" y="50"/>
                    </a:lnTo>
                    <a:lnTo>
                      <a:pt x="555" y="61"/>
                    </a:lnTo>
                    <a:lnTo>
                      <a:pt x="558" y="71"/>
                    </a:lnTo>
                    <a:lnTo>
                      <a:pt x="555" y="81"/>
                    </a:lnTo>
                    <a:lnTo>
                      <a:pt x="547" y="92"/>
                    </a:lnTo>
                    <a:lnTo>
                      <a:pt x="531" y="102"/>
                    </a:lnTo>
                    <a:lnTo>
                      <a:pt x="511" y="110"/>
                    </a:lnTo>
                    <a:lnTo>
                      <a:pt x="485" y="119"/>
                    </a:lnTo>
                    <a:lnTo>
                      <a:pt x="454" y="125"/>
                    </a:lnTo>
                    <a:lnTo>
                      <a:pt x="420" y="132"/>
                    </a:lnTo>
                    <a:lnTo>
                      <a:pt x="382" y="137"/>
                    </a:lnTo>
                    <a:lnTo>
                      <a:pt x="341" y="140"/>
                    </a:lnTo>
                    <a:lnTo>
                      <a:pt x="300" y="142"/>
                    </a:lnTo>
                    <a:lnTo>
                      <a:pt x="258" y="142"/>
                    </a:lnTo>
                    <a:lnTo>
                      <a:pt x="217" y="140"/>
                    </a:lnTo>
                    <a:lnTo>
                      <a:pt x="176" y="137"/>
                    </a:lnTo>
                    <a:lnTo>
                      <a:pt x="139" y="132"/>
                    </a:lnTo>
                    <a:lnTo>
                      <a:pt x="104" y="125"/>
                    </a:lnTo>
                    <a:lnTo>
                      <a:pt x="73" y="119"/>
                    </a:lnTo>
                    <a:lnTo>
                      <a:pt x="47" y="110"/>
                    </a:lnTo>
                    <a:lnTo>
                      <a:pt x="28" y="102"/>
                    </a:lnTo>
                    <a:lnTo>
                      <a:pt x="11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61" name="Rectangle 29">
                <a:extLst>
                  <a:ext uri="{FF2B5EF4-FFF2-40B4-BE49-F238E27FC236}">
                    <a16:creationId xmlns:a16="http://schemas.microsoft.com/office/drawing/2014/main" id="{184F39C0-0CA7-FD4A-B25F-92922D921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" y="1563"/>
                <a:ext cx="46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7 - 8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62" name="Line 30">
                <a:extLst>
                  <a:ext uri="{FF2B5EF4-FFF2-40B4-BE49-F238E27FC236}">
                    <a16:creationId xmlns:a16="http://schemas.microsoft.com/office/drawing/2014/main" id="{AFD013DB-A618-394D-BF03-8F6FFF50F6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3" y="1498"/>
                <a:ext cx="76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63" name="Freeform 31">
                <a:extLst>
                  <a:ext uri="{FF2B5EF4-FFF2-40B4-BE49-F238E27FC236}">
                    <a16:creationId xmlns:a16="http://schemas.microsoft.com/office/drawing/2014/main" id="{B01A1599-C3FB-FA47-A46B-5EB72F9FB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" y="1475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23 h 48"/>
                  <a:gd name="T4" fmla="*/ 0 w 48"/>
                  <a:gd name="T5" fmla="*/ 48 h 48"/>
                  <a:gd name="T6" fmla="*/ 0 w 48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081" name="Group 32">
              <a:extLst>
                <a:ext uri="{FF2B5EF4-FFF2-40B4-BE49-F238E27FC236}">
                  <a16:creationId xmlns:a16="http://schemas.microsoft.com/office/drawing/2014/main" id="{2659F3DF-E72E-7F4C-926F-E19272FF66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3" y="2522"/>
              <a:ext cx="751" cy="470"/>
              <a:chOff x="1233" y="2522"/>
              <a:chExt cx="751" cy="470"/>
            </a:xfrm>
          </p:grpSpPr>
          <p:sp>
            <p:nvSpPr>
              <p:cNvPr id="3151" name="Rectangle 33">
                <a:extLst>
                  <a:ext uri="{FF2B5EF4-FFF2-40B4-BE49-F238E27FC236}">
                    <a16:creationId xmlns:a16="http://schemas.microsoft.com/office/drawing/2014/main" id="{628C10C6-7064-6B4D-B81E-162ECF3E4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" y="2522"/>
                <a:ext cx="650" cy="2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52" name="Rectangle 34">
                <a:extLst>
                  <a:ext uri="{FF2B5EF4-FFF2-40B4-BE49-F238E27FC236}">
                    <a16:creationId xmlns:a16="http://schemas.microsoft.com/office/drawing/2014/main" id="{612C3296-E6D6-3340-A8A9-5A42CC64E7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527"/>
                <a:ext cx="45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Computer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53" name="Rectangle 35">
                <a:extLst>
                  <a:ext uri="{FF2B5EF4-FFF2-40B4-BE49-F238E27FC236}">
                    <a16:creationId xmlns:a16="http://schemas.microsoft.com/office/drawing/2014/main" id="{F2593EC1-1833-6C4E-8499-722908F78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642"/>
                <a:ext cx="57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Architecture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54" name="Freeform 36">
                <a:extLst>
                  <a:ext uri="{FF2B5EF4-FFF2-40B4-BE49-F238E27FC236}">
                    <a16:creationId xmlns:a16="http://schemas.microsoft.com/office/drawing/2014/main" id="{B4EFBB22-A563-6D4C-B252-427688CE8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2852"/>
                <a:ext cx="580" cy="140"/>
              </a:xfrm>
              <a:custGeom>
                <a:avLst/>
                <a:gdLst>
                  <a:gd name="T0" fmla="*/ 0 w 580"/>
                  <a:gd name="T1" fmla="*/ 71 h 140"/>
                  <a:gd name="T2" fmla="*/ 3 w 580"/>
                  <a:gd name="T3" fmla="*/ 59 h 140"/>
                  <a:gd name="T4" fmla="*/ 13 w 580"/>
                  <a:gd name="T5" fmla="*/ 50 h 140"/>
                  <a:gd name="T6" fmla="*/ 29 w 580"/>
                  <a:gd name="T7" fmla="*/ 40 h 140"/>
                  <a:gd name="T8" fmla="*/ 51 w 580"/>
                  <a:gd name="T9" fmla="*/ 32 h 140"/>
                  <a:gd name="T10" fmla="*/ 77 w 580"/>
                  <a:gd name="T11" fmla="*/ 23 h 140"/>
                  <a:gd name="T12" fmla="*/ 109 w 580"/>
                  <a:gd name="T13" fmla="*/ 15 h 140"/>
                  <a:gd name="T14" fmla="*/ 145 w 580"/>
                  <a:gd name="T15" fmla="*/ 10 h 140"/>
                  <a:gd name="T16" fmla="*/ 184 w 580"/>
                  <a:gd name="T17" fmla="*/ 5 h 140"/>
                  <a:gd name="T18" fmla="*/ 225 w 580"/>
                  <a:gd name="T19" fmla="*/ 2 h 140"/>
                  <a:gd name="T20" fmla="*/ 268 w 580"/>
                  <a:gd name="T21" fmla="*/ 0 h 140"/>
                  <a:gd name="T22" fmla="*/ 312 w 580"/>
                  <a:gd name="T23" fmla="*/ 0 h 140"/>
                  <a:gd name="T24" fmla="*/ 354 w 580"/>
                  <a:gd name="T25" fmla="*/ 2 h 140"/>
                  <a:gd name="T26" fmla="*/ 395 w 580"/>
                  <a:gd name="T27" fmla="*/ 5 h 140"/>
                  <a:gd name="T28" fmla="*/ 434 w 580"/>
                  <a:gd name="T29" fmla="*/ 10 h 140"/>
                  <a:gd name="T30" fmla="*/ 470 w 580"/>
                  <a:gd name="T31" fmla="*/ 15 h 140"/>
                  <a:gd name="T32" fmla="*/ 501 w 580"/>
                  <a:gd name="T33" fmla="*/ 23 h 140"/>
                  <a:gd name="T34" fmla="*/ 529 w 580"/>
                  <a:gd name="T35" fmla="*/ 32 h 140"/>
                  <a:gd name="T36" fmla="*/ 550 w 580"/>
                  <a:gd name="T37" fmla="*/ 40 h 140"/>
                  <a:gd name="T38" fmla="*/ 567 w 580"/>
                  <a:gd name="T39" fmla="*/ 50 h 140"/>
                  <a:gd name="T40" fmla="*/ 576 w 580"/>
                  <a:gd name="T41" fmla="*/ 59 h 140"/>
                  <a:gd name="T42" fmla="*/ 580 w 580"/>
                  <a:gd name="T43" fmla="*/ 71 h 140"/>
                  <a:gd name="T44" fmla="*/ 576 w 580"/>
                  <a:gd name="T45" fmla="*/ 81 h 140"/>
                  <a:gd name="T46" fmla="*/ 567 w 580"/>
                  <a:gd name="T47" fmla="*/ 91 h 140"/>
                  <a:gd name="T48" fmla="*/ 550 w 580"/>
                  <a:gd name="T49" fmla="*/ 101 h 140"/>
                  <a:gd name="T50" fmla="*/ 529 w 580"/>
                  <a:gd name="T51" fmla="*/ 110 h 140"/>
                  <a:gd name="T52" fmla="*/ 501 w 580"/>
                  <a:gd name="T53" fmla="*/ 119 h 140"/>
                  <a:gd name="T54" fmla="*/ 470 w 580"/>
                  <a:gd name="T55" fmla="*/ 125 h 140"/>
                  <a:gd name="T56" fmla="*/ 434 w 580"/>
                  <a:gd name="T57" fmla="*/ 132 h 140"/>
                  <a:gd name="T58" fmla="*/ 395 w 580"/>
                  <a:gd name="T59" fmla="*/ 137 h 140"/>
                  <a:gd name="T60" fmla="*/ 354 w 580"/>
                  <a:gd name="T61" fmla="*/ 140 h 140"/>
                  <a:gd name="T62" fmla="*/ 312 w 580"/>
                  <a:gd name="T63" fmla="*/ 140 h 140"/>
                  <a:gd name="T64" fmla="*/ 268 w 580"/>
                  <a:gd name="T65" fmla="*/ 140 h 140"/>
                  <a:gd name="T66" fmla="*/ 225 w 580"/>
                  <a:gd name="T67" fmla="*/ 140 h 140"/>
                  <a:gd name="T68" fmla="*/ 184 w 580"/>
                  <a:gd name="T69" fmla="*/ 137 h 140"/>
                  <a:gd name="T70" fmla="*/ 145 w 580"/>
                  <a:gd name="T71" fmla="*/ 132 h 140"/>
                  <a:gd name="T72" fmla="*/ 109 w 580"/>
                  <a:gd name="T73" fmla="*/ 125 h 140"/>
                  <a:gd name="T74" fmla="*/ 77 w 580"/>
                  <a:gd name="T75" fmla="*/ 119 h 140"/>
                  <a:gd name="T76" fmla="*/ 51 w 580"/>
                  <a:gd name="T77" fmla="*/ 110 h 140"/>
                  <a:gd name="T78" fmla="*/ 29 w 580"/>
                  <a:gd name="T79" fmla="*/ 101 h 140"/>
                  <a:gd name="T80" fmla="*/ 13 w 580"/>
                  <a:gd name="T81" fmla="*/ 91 h 140"/>
                  <a:gd name="T82" fmla="*/ 3 w 580"/>
                  <a:gd name="T83" fmla="*/ 81 h 140"/>
                  <a:gd name="T84" fmla="*/ 0 w 580"/>
                  <a:gd name="T85" fmla="*/ 71 h 14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80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50"/>
                    </a:lnTo>
                    <a:lnTo>
                      <a:pt x="29" y="40"/>
                    </a:lnTo>
                    <a:lnTo>
                      <a:pt x="51" y="32"/>
                    </a:lnTo>
                    <a:lnTo>
                      <a:pt x="77" y="23"/>
                    </a:lnTo>
                    <a:lnTo>
                      <a:pt x="109" y="15"/>
                    </a:lnTo>
                    <a:lnTo>
                      <a:pt x="145" y="10"/>
                    </a:lnTo>
                    <a:lnTo>
                      <a:pt x="184" y="5"/>
                    </a:lnTo>
                    <a:lnTo>
                      <a:pt x="225" y="2"/>
                    </a:lnTo>
                    <a:lnTo>
                      <a:pt x="268" y="0"/>
                    </a:lnTo>
                    <a:lnTo>
                      <a:pt x="312" y="0"/>
                    </a:lnTo>
                    <a:lnTo>
                      <a:pt x="354" y="2"/>
                    </a:lnTo>
                    <a:lnTo>
                      <a:pt x="395" y="5"/>
                    </a:lnTo>
                    <a:lnTo>
                      <a:pt x="434" y="10"/>
                    </a:lnTo>
                    <a:lnTo>
                      <a:pt x="470" y="15"/>
                    </a:lnTo>
                    <a:lnTo>
                      <a:pt x="501" y="23"/>
                    </a:lnTo>
                    <a:lnTo>
                      <a:pt x="529" y="32"/>
                    </a:lnTo>
                    <a:lnTo>
                      <a:pt x="550" y="40"/>
                    </a:lnTo>
                    <a:lnTo>
                      <a:pt x="567" y="50"/>
                    </a:lnTo>
                    <a:lnTo>
                      <a:pt x="576" y="59"/>
                    </a:lnTo>
                    <a:lnTo>
                      <a:pt x="580" y="71"/>
                    </a:lnTo>
                    <a:lnTo>
                      <a:pt x="576" y="81"/>
                    </a:lnTo>
                    <a:lnTo>
                      <a:pt x="567" y="91"/>
                    </a:lnTo>
                    <a:lnTo>
                      <a:pt x="550" y="101"/>
                    </a:lnTo>
                    <a:lnTo>
                      <a:pt x="529" y="110"/>
                    </a:lnTo>
                    <a:lnTo>
                      <a:pt x="501" y="119"/>
                    </a:lnTo>
                    <a:lnTo>
                      <a:pt x="470" y="125"/>
                    </a:lnTo>
                    <a:lnTo>
                      <a:pt x="434" y="132"/>
                    </a:lnTo>
                    <a:lnTo>
                      <a:pt x="395" y="137"/>
                    </a:lnTo>
                    <a:lnTo>
                      <a:pt x="354" y="140"/>
                    </a:lnTo>
                    <a:lnTo>
                      <a:pt x="312" y="140"/>
                    </a:lnTo>
                    <a:lnTo>
                      <a:pt x="268" y="140"/>
                    </a:lnTo>
                    <a:lnTo>
                      <a:pt x="225" y="140"/>
                    </a:lnTo>
                    <a:lnTo>
                      <a:pt x="184" y="137"/>
                    </a:lnTo>
                    <a:lnTo>
                      <a:pt x="145" y="132"/>
                    </a:lnTo>
                    <a:lnTo>
                      <a:pt x="109" y="125"/>
                    </a:lnTo>
                    <a:lnTo>
                      <a:pt x="77" y="119"/>
                    </a:lnTo>
                    <a:lnTo>
                      <a:pt x="51" y="110"/>
                    </a:lnTo>
                    <a:lnTo>
                      <a:pt x="29" y="101"/>
                    </a:lnTo>
                    <a:lnTo>
                      <a:pt x="13" y="91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55" name="Rectangle 37">
                <a:extLst>
                  <a:ext uri="{FF2B5EF4-FFF2-40B4-BE49-F238E27FC236}">
                    <a16:creationId xmlns:a16="http://schemas.microsoft.com/office/drawing/2014/main" id="{EA79B2CB-2D12-7440-BECC-9F6699AAA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9" y="2881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 4 - 5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56" name="Line 38">
                <a:extLst>
                  <a:ext uri="{FF2B5EF4-FFF2-40B4-BE49-F238E27FC236}">
                    <a16:creationId xmlns:a16="http://schemas.microsoft.com/office/drawing/2014/main" id="{A3DB32D2-3D1F-B341-8390-0EDFE9E40F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3" y="2798"/>
                <a:ext cx="70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57" name="Freeform 39">
                <a:extLst>
                  <a:ext uri="{FF2B5EF4-FFF2-40B4-BE49-F238E27FC236}">
                    <a16:creationId xmlns:a16="http://schemas.microsoft.com/office/drawing/2014/main" id="{8900E63C-3E37-9B4C-B229-FB43BEC35B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7" y="2775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082" name="Group 40">
              <a:extLst>
                <a:ext uri="{FF2B5EF4-FFF2-40B4-BE49-F238E27FC236}">
                  <a16:creationId xmlns:a16="http://schemas.microsoft.com/office/drawing/2014/main" id="{0762CBB0-6D74-6E4E-969A-2CE0F5391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" y="2938"/>
              <a:ext cx="745" cy="324"/>
              <a:chOff x="2735" y="2938"/>
              <a:chExt cx="745" cy="324"/>
            </a:xfrm>
          </p:grpSpPr>
          <p:sp>
            <p:nvSpPr>
              <p:cNvPr id="3145" name="Rectangle 41">
                <a:extLst>
                  <a:ext uri="{FF2B5EF4-FFF2-40B4-BE49-F238E27FC236}">
                    <a16:creationId xmlns:a16="http://schemas.microsoft.com/office/drawing/2014/main" id="{AD984095-F0CE-FC46-8EE6-757713D2F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" y="2938"/>
                <a:ext cx="566" cy="13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46" name="Rectangle 42">
                <a:extLst>
                  <a:ext uri="{FF2B5EF4-FFF2-40B4-BE49-F238E27FC236}">
                    <a16:creationId xmlns:a16="http://schemas.microsoft.com/office/drawing/2014/main" id="{BB5B6D64-FF3A-3A4B-90E6-30048499F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" y="2946"/>
                <a:ext cx="50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Gate Logic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47" name="Freeform 43">
                <a:extLst>
                  <a:ext uri="{FF2B5EF4-FFF2-40B4-BE49-F238E27FC236}">
                    <a16:creationId xmlns:a16="http://schemas.microsoft.com/office/drawing/2014/main" id="{9FE2B6B8-A545-0C44-97EC-423943570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6" y="3176"/>
                <a:ext cx="602" cy="82"/>
              </a:xfrm>
              <a:custGeom>
                <a:avLst/>
                <a:gdLst>
                  <a:gd name="T0" fmla="*/ 0 w 602"/>
                  <a:gd name="T1" fmla="*/ 41 h 82"/>
                  <a:gd name="T2" fmla="*/ 3 w 602"/>
                  <a:gd name="T3" fmla="*/ 35 h 82"/>
                  <a:gd name="T4" fmla="*/ 11 w 602"/>
                  <a:gd name="T5" fmla="*/ 30 h 82"/>
                  <a:gd name="T6" fmla="*/ 26 w 602"/>
                  <a:gd name="T7" fmla="*/ 25 h 82"/>
                  <a:gd name="T8" fmla="*/ 47 w 602"/>
                  <a:gd name="T9" fmla="*/ 18 h 82"/>
                  <a:gd name="T10" fmla="*/ 73 w 602"/>
                  <a:gd name="T11" fmla="*/ 13 h 82"/>
                  <a:gd name="T12" fmla="*/ 103 w 602"/>
                  <a:gd name="T13" fmla="*/ 10 h 82"/>
                  <a:gd name="T14" fmla="*/ 137 w 602"/>
                  <a:gd name="T15" fmla="*/ 7 h 82"/>
                  <a:gd name="T16" fmla="*/ 176 w 602"/>
                  <a:gd name="T17" fmla="*/ 3 h 82"/>
                  <a:gd name="T18" fmla="*/ 215 w 602"/>
                  <a:gd name="T19" fmla="*/ 2 h 82"/>
                  <a:gd name="T20" fmla="*/ 258 w 602"/>
                  <a:gd name="T21" fmla="*/ 0 h 82"/>
                  <a:gd name="T22" fmla="*/ 300 w 602"/>
                  <a:gd name="T23" fmla="*/ 0 h 82"/>
                  <a:gd name="T24" fmla="*/ 344 w 602"/>
                  <a:gd name="T25" fmla="*/ 0 h 82"/>
                  <a:gd name="T26" fmla="*/ 385 w 602"/>
                  <a:gd name="T27" fmla="*/ 2 h 82"/>
                  <a:gd name="T28" fmla="*/ 426 w 602"/>
                  <a:gd name="T29" fmla="*/ 3 h 82"/>
                  <a:gd name="T30" fmla="*/ 464 w 602"/>
                  <a:gd name="T31" fmla="*/ 7 h 82"/>
                  <a:gd name="T32" fmla="*/ 498 w 602"/>
                  <a:gd name="T33" fmla="*/ 10 h 82"/>
                  <a:gd name="T34" fmla="*/ 529 w 602"/>
                  <a:gd name="T35" fmla="*/ 13 h 82"/>
                  <a:gd name="T36" fmla="*/ 555 w 602"/>
                  <a:gd name="T37" fmla="*/ 18 h 82"/>
                  <a:gd name="T38" fmla="*/ 575 w 602"/>
                  <a:gd name="T39" fmla="*/ 25 h 82"/>
                  <a:gd name="T40" fmla="*/ 589 w 602"/>
                  <a:gd name="T41" fmla="*/ 30 h 82"/>
                  <a:gd name="T42" fmla="*/ 599 w 602"/>
                  <a:gd name="T43" fmla="*/ 35 h 82"/>
                  <a:gd name="T44" fmla="*/ 602 w 602"/>
                  <a:gd name="T45" fmla="*/ 41 h 82"/>
                  <a:gd name="T46" fmla="*/ 599 w 602"/>
                  <a:gd name="T47" fmla="*/ 48 h 82"/>
                  <a:gd name="T48" fmla="*/ 589 w 602"/>
                  <a:gd name="T49" fmla="*/ 53 h 82"/>
                  <a:gd name="T50" fmla="*/ 575 w 602"/>
                  <a:gd name="T51" fmla="*/ 58 h 82"/>
                  <a:gd name="T52" fmla="*/ 555 w 602"/>
                  <a:gd name="T53" fmla="*/ 64 h 82"/>
                  <a:gd name="T54" fmla="*/ 529 w 602"/>
                  <a:gd name="T55" fmla="*/ 67 h 82"/>
                  <a:gd name="T56" fmla="*/ 498 w 602"/>
                  <a:gd name="T57" fmla="*/ 72 h 82"/>
                  <a:gd name="T58" fmla="*/ 464 w 602"/>
                  <a:gd name="T59" fmla="*/ 76 h 82"/>
                  <a:gd name="T60" fmla="*/ 426 w 602"/>
                  <a:gd name="T61" fmla="*/ 79 h 82"/>
                  <a:gd name="T62" fmla="*/ 385 w 602"/>
                  <a:gd name="T63" fmla="*/ 81 h 82"/>
                  <a:gd name="T64" fmla="*/ 344 w 602"/>
                  <a:gd name="T65" fmla="*/ 82 h 82"/>
                  <a:gd name="T66" fmla="*/ 300 w 602"/>
                  <a:gd name="T67" fmla="*/ 82 h 82"/>
                  <a:gd name="T68" fmla="*/ 258 w 602"/>
                  <a:gd name="T69" fmla="*/ 82 h 82"/>
                  <a:gd name="T70" fmla="*/ 215 w 602"/>
                  <a:gd name="T71" fmla="*/ 81 h 82"/>
                  <a:gd name="T72" fmla="*/ 176 w 602"/>
                  <a:gd name="T73" fmla="*/ 79 h 82"/>
                  <a:gd name="T74" fmla="*/ 137 w 602"/>
                  <a:gd name="T75" fmla="*/ 76 h 82"/>
                  <a:gd name="T76" fmla="*/ 103 w 602"/>
                  <a:gd name="T77" fmla="*/ 72 h 82"/>
                  <a:gd name="T78" fmla="*/ 73 w 602"/>
                  <a:gd name="T79" fmla="*/ 67 h 82"/>
                  <a:gd name="T80" fmla="*/ 47 w 602"/>
                  <a:gd name="T81" fmla="*/ 64 h 82"/>
                  <a:gd name="T82" fmla="*/ 26 w 602"/>
                  <a:gd name="T83" fmla="*/ 58 h 82"/>
                  <a:gd name="T84" fmla="*/ 11 w 602"/>
                  <a:gd name="T85" fmla="*/ 53 h 82"/>
                  <a:gd name="T86" fmla="*/ 3 w 602"/>
                  <a:gd name="T87" fmla="*/ 48 h 82"/>
                  <a:gd name="T88" fmla="*/ 0 w 602"/>
                  <a:gd name="T89" fmla="*/ 41 h 8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602" h="82">
                    <a:moveTo>
                      <a:pt x="0" y="41"/>
                    </a:moveTo>
                    <a:lnTo>
                      <a:pt x="3" y="35"/>
                    </a:lnTo>
                    <a:lnTo>
                      <a:pt x="11" y="30"/>
                    </a:lnTo>
                    <a:lnTo>
                      <a:pt x="26" y="25"/>
                    </a:lnTo>
                    <a:lnTo>
                      <a:pt x="47" y="18"/>
                    </a:lnTo>
                    <a:lnTo>
                      <a:pt x="73" y="13"/>
                    </a:lnTo>
                    <a:lnTo>
                      <a:pt x="103" y="10"/>
                    </a:lnTo>
                    <a:lnTo>
                      <a:pt x="137" y="7"/>
                    </a:lnTo>
                    <a:lnTo>
                      <a:pt x="176" y="3"/>
                    </a:lnTo>
                    <a:lnTo>
                      <a:pt x="215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4" y="0"/>
                    </a:lnTo>
                    <a:lnTo>
                      <a:pt x="385" y="2"/>
                    </a:lnTo>
                    <a:lnTo>
                      <a:pt x="426" y="3"/>
                    </a:lnTo>
                    <a:lnTo>
                      <a:pt x="464" y="7"/>
                    </a:lnTo>
                    <a:lnTo>
                      <a:pt x="498" y="10"/>
                    </a:lnTo>
                    <a:lnTo>
                      <a:pt x="529" y="13"/>
                    </a:lnTo>
                    <a:lnTo>
                      <a:pt x="555" y="18"/>
                    </a:lnTo>
                    <a:lnTo>
                      <a:pt x="575" y="25"/>
                    </a:lnTo>
                    <a:lnTo>
                      <a:pt x="589" y="30"/>
                    </a:lnTo>
                    <a:lnTo>
                      <a:pt x="599" y="35"/>
                    </a:lnTo>
                    <a:lnTo>
                      <a:pt x="602" y="41"/>
                    </a:lnTo>
                    <a:lnTo>
                      <a:pt x="599" y="48"/>
                    </a:lnTo>
                    <a:lnTo>
                      <a:pt x="589" y="53"/>
                    </a:lnTo>
                    <a:lnTo>
                      <a:pt x="575" y="58"/>
                    </a:lnTo>
                    <a:lnTo>
                      <a:pt x="555" y="64"/>
                    </a:lnTo>
                    <a:lnTo>
                      <a:pt x="529" y="67"/>
                    </a:lnTo>
                    <a:lnTo>
                      <a:pt x="498" y="72"/>
                    </a:lnTo>
                    <a:lnTo>
                      <a:pt x="464" y="76"/>
                    </a:lnTo>
                    <a:lnTo>
                      <a:pt x="426" y="79"/>
                    </a:lnTo>
                    <a:lnTo>
                      <a:pt x="385" y="81"/>
                    </a:lnTo>
                    <a:lnTo>
                      <a:pt x="344" y="82"/>
                    </a:lnTo>
                    <a:lnTo>
                      <a:pt x="300" y="82"/>
                    </a:lnTo>
                    <a:lnTo>
                      <a:pt x="258" y="82"/>
                    </a:lnTo>
                    <a:lnTo>
                      <a:pt x="215" y="81"/>
                    </a:lnTo>
                    <a:lnTo>
                      <a:pt x="176" y="79"/>
                    </a:lnTo>
                    <a:lnTo>
                      <a:pt x="137" y="76"/>
                    </a:lnTo>
                    <a:lnTo>
                      <a:pt x="103" y="72"/>
                    </a:lnTo>
                    <a:lnTo>
                      <a:pt x="73" y="67"/>
                    </a:lnTo>
                    <a:lnTo>
                      <a:pt x="47" y="64"/>
                    </a:lnTo>
                    <a:lnTo>
                      <a:pt x="26" y="58"/>
                    </a:lnTo>
                    <a:lnTo>
                      <a:pt x="11" y="53"/>
                    </a:lnTo>
                    <a:lnTo>
                      <a:pt x="3" y="48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48" name="Rectangle 44">
                <a:extLst>
                  <a:ext uri="{FF2B5EF4-FFF2-40B4-BE49-F238E27FC236}">
                    <a16:creationId xmlns:a16="http://schemas.microsoft.com/office/drawing/2014/main" id="{721FE5D3-C27F-B44F-B14D-4128B6D7C0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1" y="3175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 1 - 3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49" name="Line 45">
                <a:extLst>
                  <a:ext uri="{FF2B5EF4-FFF2-40B4-BE49-F238E27FC236}">
                    <a16:creationId xmlns:a16="http://schemas.microsoft.com/office/drawing/2014/main" id="{54B2A3A8-AEC8-194B-8691-D939EDFB12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5" y="3119"/>
                <a:ext cx="7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50" name="Freeform 46">
                <a:extLst>
                  <a:ext uri="{FF2B5EF4-FFF2-40B4-BE49-F238E27FC236}">
                    <a16:creationId xmlns:a16="http://schemas.microsoft.com/office/drawing/2014/main" id="{B5E775DC-99E1-C54B-ACF6-22241419AA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2" y="309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083" name="Group 47">
              <a:extLst>
                <a:ext uri="{FF2B5EF4-FFF2-40B4-BE49-F238E27FC236}">
                  <a16:creationId xmlns:a16="http://schemas.microsoft.com/office/drawing/2014/main" id="{7D0E61A8-8ABE-9646-9924-BBF7EDC411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3" y="3175"/>
              <a:ext cx="1479" cy="525"/>
              <a:chOff x="4233" y="3175"/>
              <a:chExt cx="1479" cy="525"/>
            </a:xfrm>
          </p:grpSpPr>
          <p:sp>
            <p:nvSpPr>
              <p:cNvPr id="3136" name="Rectangle 48">
                <a:extLst>
                  <a:ext uri="{FF2B5EF4-FFF2-40B4-BE49-F238E27FC236}">
                    <a16:creationId xmlns:a16="http://schemas.microsoft.com/office/drawing/2014/main" id="{3BA098B0-B1C8-C84A-BF8F-7830EACCEB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" y="3179"/>
                <a:ext cx="610" cy="2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37" name="Rectangle 49">
                <a:extLst>
                  <a:ext uri="{FF2B5EF4-FFF2-40B4-BE49-F238E27FC236}">
                    <a16:creationId xmlns:a16="http://schemas.microsoft.com/office/drawing/2014/main" id="{3C8B9E1F-6924-674C-B1BF-63C7B3432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175"/>
                <a:ext cx="43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Electrical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38" name="Rectangle 50">
                <a:extLst>
                  <a:ext uri="{FF2B5EF4-FFF2-40B4-BE49-F238E27FC236}">
                    <a16:creationId xmlns:a16="http://schemas.microsoft.com/office/drawing/2014/main" id="{82B56FA9-CAFB-F242-9777-AC829AE707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290"/>
                <a:ext cx="56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Engineering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39" name="Freeform 51">
                <a:extLst>
                  <a:ext uri="{FF2B5EF4-FFF2-40B4-BE49-F238E27FC236}">
                    <a16:creationId xmlns:a16="http://schemas.microsoft.com/office/drawing/2014/main" id="{4FBAE470-AB59-C241-B1B5-0819BAF4A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40" name="Freeform 52">
                <a:extLst>
                  <a:ext uri="{FF2B5EF4-FFF2-40B4-BE49-F238E27FC236}">
                    <a16:creationId xmlns:a16="http://schemas.microsoft.com/office/drawing/2014/main" id="{3787C029-CEE0-4640-8F42-1091F6329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41" name="Freeform 53">
                <a:extLst>
                  <a:ext uri="{FF2B5EF4-FFF2-40B4-BE49-F238E27FC236}">
                    <a16:creationId xmlns:a16="http://schemas.microsoft.com/office/drawing/2014/main" id="{14F2763F-A5BD-5E4F-B5A5-A42D3CFB41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8" y="3264"/>
                <a:ext cx="697" cy="378"/>
              </a:xfrm>
              <a:custGeom>
                <a:avLst/>
                <a:gdLst>
                  <a:gd name="T0" fmla="*/ 62 w 697"/>
                  <a:gd name="T1" fmla="*/ 163 h 378"/>
                  <a:gd name="T2" fmla="*/ 5 w 697"/>
                  <a:gd name="T3" fmla="*/ 178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1 h 378"/>
                  <a:gd name="T12" fmla="*/ 142 w 697"/>
                  <a:gd name="T13" fmla="*/ 319 h 378"/>
                  <a:gd name="T14" fmla="*/ 155 w 697"/>
                  <a:gd name="T15" fmla="*/ 370 h 378"/>
                  <a:gd name="T16" fmla="*/ 235 w 697"/>
                  <a:gd name="T17" fmla="*/ 352 h 378"/>
                  <a:gd name="T18" fmla="*/ 294 w 697"/>
                  <a:gd name="T19" fmla="*/ 378 h 378"/>
                  <a:gd name="T20" fmla="*/ 340 w 697"/>
                  <a:gd name="T21" fmla="*/ 352 h 378"/>
                  <a:gd name="T22" fmla="*/ 385 w 697"/>
                  <a:gd name="T23" fmla="*/ 378 h 378"/>
                  <a:gd name="T24" fmla="*/ 426 w 697"/>
                  <a:gd name="T25" fmla="*/ 347 h 378"/>
                  <a:gd name="T26" fmla="*/ 487 w 697"/>
                  <a:gd name="T27" fmla="*/ 368 h 378"/>
                  <a:gd name="T28" fmla="*/ 542 w 697"/>
                  <a:gd name="T29" fmla="*/ 327 h 378"/>
                  <a:gd name="T30" fmla="*/ 643 w 697"/>
                  <a:gd name="T31" fmla="*/ 340 h 378"/>
                  <a:gd name="T32" fmla="*/ 617 w 697"/>
                  <a:gd name="T33" fmla="*/ 293 h 378"/>
                  <a:gd name="T34" fmla="*/ 686 w 697"/>
                  <a:gd name="T35" fmla="*/ 288 h 378"/>
                  <a:gd name="T36" fmla="*/ 638 w 697"/>
                  <a:gd name="T37" fmla="*/ 234 h 378"/>
                  <a:gd name="T38" fmla="*/ 697 w 697"/>
                  <a:gd name="T39" fmla="*/ 202 h 378"/>
                  <a:gd name="T40" fmla="*/ 622 w 697"/>
                  <a:gd name="T41" fmla="*/ 170 h 378"/>
                  <a:gd name="T42" fmla="*/ 665 w 697"/>
                  <a:gd name="T43" fmla="*/ 122 h 378"/>
                  <a:gd name="T44" fmla="*/ 586 w 697"/>
                  <a:gd name="T45" fmla="*/ 120 h 378"/>
                  <a:gd name="T46" fmla="*/ 617 w 697"/>
                  <a:gd name="T47" fmla="*/ 64 h 378"/>
                  <a:gd name="T48" fmla="*/ 518 w 697"/>
                  <a:gd name="T49" fmla="*/ 73 h 378"/>
                  <a:gd name="T50" fmla="*/ 511 w 697"/>
                  <a:gd name="T51" fmla="*/ 17 h 378"/>
                  <a:gd name="T52" fmla="*/ 411 w 697"/>
                  <a:gd name="T53" fmla="*/ 41 h 378"/>
                  <a:gd name="T54" fmla="*/ 374 w 697"/>
                  <a:gd name="T55" fmla="*/ 0 h 378"/>
                  <a:gd name="T56" fmla="*/ 310 w 697"/>
                  <a:gd name="T57" fmla="*/ 36 h 378"/>
                  <a:gd name="T58" fmla="*/ 248 w 697"/>
                  <a:gd name="T59" fmla="*/ 0 h 378"/>
                  <a:gd name="T60" fmla="*/ 209 w 697"/>
                  <a:gd name="T61" fmla="*/ 56 h 378"/>
                  <a:gd name="T62" fmla="*/ 142 w 697"/>
                  <a:gd name="T63" fmla="*/ 27 h 378"/>
                  <a:gd name="T64" fmla="*/ 144 w 697"/>
                  <a:gd name="T65" fmla="*/ 76 h 378"/>
                  <a:gd name="T66" fmla="*/ 57 w 697"/>
                  <a:gd name="T67" fmla="*/ 61 h 378"/>
                  <a:gd name="T68" fmla="*/ 78 w 697"/>
                  <a:gd name="T69" fmla="*/ 112 h 378"/>
                  <a:gd name="T70" fmla="*/ 0 w 697"/>
                  <a:gd name="T71" fmla="*/ 110 h 378"/>
                  <a:gd name="T72" fmla="*/ 62 w 697"/>
                  <a:gd name="T73" fmla="*/ 163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2" y="163"/>
                    </a:moveTo>
                    <a:lnTo>
                      <a:pt x="5" y="178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1"/>
                    </a:lnTo>
                    <a:lnTo>
                      <a:pt x="142" y="319"/>
                    </a:lnTo>
                    <a:lnTo>
                      <a:pt x="155" y="370"/>
                    </a:lnTo>
                    <a:lnTo>
                      <a:pt x="235" y="352"/>
                    </a:lnTo>
                    <a:lnTo>
                      <a:pt x="294" y="378"/>
                    </a:lnTo>
                    <a:lnTo>
                      <a:pt x="340" y="352"/>
                    </a:lnTo>
                    <a:lnTo>
                      <a:pt x="385" y="378"/>
                    </a:lnTo>
                    <a:lnTo>
                      <a:pt x="426" y="347"/>
                    </a:lnTo>
                    <a:lnTo>
                      <a:pt x="487" y="368"/>
                    </a:lnTo>
                    <a:lnTo>
                      <a:pt x="542" y="327"/>
                    </a:lnTo>
                    <a:lnTo>
                      <a:pt x="643" y="340"/>
                    </a:lnTo>
                    <a:lnTo>
                      <a:pt x="617" y="293"/>
                    </a:lnTo>
                    <a:lnTo>
                      <a:pt x="686" y="288"/>
                    </a:lnTo>
                    <a:lnTo>
                      <a:pt x="638" y="234"/>
                    </a:lnTo>
                    <a:lnTo>
                      <a:pt x="697" y="202"/>
                    </a:lnTo>
                    <a:lnTo>
                      <a:pt x="622" y="170"/>
                    </a:lnTo>
                    <a:lnTo>
                      <a:pt x="665" y="122"/>
                    </a:lnTo>
                    <a:lnTo>
                      <a:pt x="586" y="120"/>
                    </a:lnTo>
                    <a:lnTo>
                      <a:pt x="617" y="64"/>
                    </a:lnTo>
                    <a:lnTo>
                      <a:pt x="518" y="73"/>
                    </a:lnTo>
                    <a:lnTo>
                      <a:pt x="511" y="17"/>
                    </a:lnTo>
                    <a:lnTo>
                      <a:pt x="411" y="41"/>
                    </a:lnTo>
                    <a:lnTo>
                      <a:pt x="374" y="0"/>
                    </a:lnTo>
                    <a:lnTo>
                      <a:pt x="310" y="36"/>
                    </a:lnTo>
                    <a:lnTo>
                      <a:pt x="248" y="0"/>
                    </a:lnTo>
                    <a:lnTo>
                      <a:pt x="209" y="56"/>
                    </a:lnTo>
                    <a:lnTo>
                      <a:pt x="142" y="27"/>
                    </a:lnTo>
                    <a:lnTo>
                      <a:pt x="144" y="76"/>
                    </a:lnTo>
                    <a:lnTo>
                      <a:pt x="57" y="61"/>
                    </a:lnTo>
                    <a:lnTo>
                      <a:pt x="78" y="112"/>
                    </a:lnTo>
                    <a:lnTo>
                      <a:pt x="0" y="110"/>
                    </a:lnTo>
                    <a:lnTo>
                      <a:pt x="62" y="163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42" name="Rectangle 54">
                <a:extLst>
                  <a:ext uri="{FF2B5EF4-FFF2-40B4-BE49-F238E27FC236}">
                    <a16:creationId xmlns:a16="http://schemas.microsoft.com/office/drawing/2014/main" id="{EC3D3F56-2A31-2544-917B-CB386F525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1" y="3394"/>
                <a:ext cx="36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Physics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43" name="Line 55">
                <a:extLst>
                  <a:ext uri="{FF2B5EF4-FFF2-40B4-BE49-F238E27FC236}">
                    <a16:creationId xmlns:a16="http://schemas.microsoft.com/office/drawing/2014/main" id="{D6CB0EC5-6FE4-F04B-9DAD-7D3D2ECB40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3" y="3439"/>
                <a:ext cx="67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44" name="Freeform 56">
                <a:extLst>
                  <a:ext uri="{FF2B5EF4-FFF2-40B4-BE49-F238E27FC236}">
                    <a16:creationId xmlns:a16="http://schemas.microsoft.com/office/drawing/2014/main" id="{9B035BFB-9657-D345-8945-22028CE67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1" y="3416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084" name="Group 57">
              <a:extLst>
                <a:ext uri="{FF2B5EF4-FFF2-40B4-BE49-F238E27FC236}">
                  <a16:creationId xmlns:a16="http://schemas.microsoft.com/office/drawing/2014/main" id="{D5E8501D-B25C-E44E-BCB6-9DF9D1D583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0" y="1100"/>
              <a:ext cx="753" cy="641"/>
              <a:chOff x="3160" y="1100"/>
              <a:chExt cx="753" cy="641"/>
            </a:xfrm>
          </p:grpSpPr>
          <p:sp>
            <p:nvSpPr>
              <p:cNvPr id="3131" name="Rectangle 58">
                <a:extLst>
                  <a:ext uri="{FF2B5EF4-FFF2-40B4-BE49-F238E27FC236}">
                    <a16:creationId xmlns:a16="http://schemas.microsoft.com/office/drawing/2014/main" id="{61ED93AF-19B0-C54B-AE5C-03F83D961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255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32" name="Rectangle 59">
                <a:extLst>
                  <a:ext uri="{FF2B5EF4-FFF2-40B4-BE49-F238E27FC236}">
                    <a16:creationId xmlns:a16="http://schemas.microsoft.com/office/drawing/2014/main" id="{BA6CEFF8-9C8E-6A46-B60C-992757ED0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0" y="1372"/>
                <a:ext cx="30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Virtual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33" name="Rectangle 60">
                <a:extLst>
                  <a:ext uri="{FF2B5EF4-FFF2-40B4-BE49-F238E27FC236}">
                    <a16:creationId xmlns:a16="http://schemas.microsoft.com/office/drawing/2014/main" id="{C5B41869-B245-C242-BB7D-9622E16D2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8" y="1503"/>
                <a:ext cx="38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Machine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34" name="Rectangle 61">
                <a:extLst>
                  <a:ext uri="{FF2B5EF4-FFF2-40B4-BE49-F238E27FC236}">
                    <a16:creationId xmlns:a16="http://schemas.microsoft.com/office/drawing/2014/main" id="{EE235413-64B9-8E47-BC13-381907C934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100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35" name="Rectangle 62">
                <a:extLst>
                  <a:ext uri="{FF2B5EF4-FFF2-40B4-BE49-F238E27FC236}">
                    <a16:creationId xmlns:a16="http://schemas.microsoft.com/office/drawing/2014/main" id="{F1C838B5-3B11-364B-ABDB-20ED4C58CD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0" y="1126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085" name="Group 63">
              <a:extLst>
                <a:ext uri="{FF2B5EF4-FFF2-40B4-BE49-F238E27FC236}">
                  <a16:creationId xmlns:a16="http://schemas.microsoft.com/office/drawing/2014/main" id="{33BFD885-208B-4943-9422-BCE39E396D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3" y="660"/>
              <a:ext cx="1582" cy="1402"/>
              <a:chOff x="3893" y="660"/>
              <a:chExt cx="1582" cy="1402"/>
            </a:xfrm>
          </p:grpSpPr>
          <p:grpSp>
            <p:nvGrpSpPr>
              <p:cNvPr id="3121" name="Group 64">
                <a:extLst>
                  <a:ext uri="{FF2B5EF4-FFF2-40B4-BE49-F238E27FC236}">
                    <a16:creationId xmlns:a16="http://schemas.microsoft.com/office/drawing/2014/main" id="{4962CAB1-F5F8-5242-8123-EEE879748B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3" y="660"/>
                <a:ext cx="810" cy="401"/>
                <a:chOff x="3893" y="660"/>
                <a:chExt cx="810" cy="401"/>
              </a:xfrm>
            </p:grpSpPr>
            <p:sp>
              <p:nvSpPr>
                <p:cNvPr id="3128" name="Rectangle 65">
                  <a:extLst>
                    <a:ext uri="{FF2B5EF4-FFF2-40B4-BE49-F238E27FC236}">
                      <a16:creationId xmlns:a16="http://schemas.microsoft.com/office/drawing/2014/main" id="{3046FE9D-37C4-7342-B11B-58736DE29E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3" y="660"/>
                  <a:ext cx="810" cy="40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29" name="Rectangle 66">
                  <a:extLst>
                    <a:ext uri="{FF2B5EF4-FFF2-40B4-BE49-F238E27FC236}">
                      <a16:creationId xmlns:a16="http://schemas.microsoft.com/office/drawing/2014/main" id="{30174BBF-8EC9-E04C-BD02-D7650B5DBB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6" y="713"/>
                  <a:ext cx="507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Software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3130" name="Rectangle 67">
                  <a:extLst>
                    <a:ext uri="{FF2B5EF4-FFF2-40B4-BE49-F238E27FC236}">
                      <a16:creationId xmlns:a16="http://schemas.microsoft.com/office/drawing/2014/main" id="{E94B00A2-CE0F-3E43-80FF-8C6A3BC2CA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861"/>
                  <a:ext cx="541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3122" name="Group 68">
                <a:extLst>
                  <a:ext uri="{FF2B5EF4-FFF2-40B4-BE49-F238E27FC236}">
                    <a16:creationId xmlns:a16="http://schemas.microsoft.com/office/drawing/2014/main" id="{30B23AF7-7412-974E-9878-4003208F21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23" y="1421"/>
                <a:ext cx="752" cy="641"/>
                <a:chOff x="4723" y="1421"/>
                <a:chExt cx="752" cy="641"/>
              </a:xfrm>
            </p:grpSpPr>
            <p:sp>
              <p:nvSpPr>
                <p:cNvPr id="3123" name="Rectangle 69">
                  <a:extLst>
                    <a:ext uri="{FF2B5EF4-FFF2-40B4-BE49-F238E27FC236}">
                      <a16:creationId xmlns:a16="http://schemas.microsoft.com/office/drawing/2014/main" id="{F10DFD6F-48E9-044C-BBC5-081F358352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575"/>
                  <a:ext cx="752" cy="487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24" name="Rectangle 70">
                  <a:extLst>
                    <a:ext uri="{FF2B5EF4-FFF2-40B4-BE49-F238E27FC236}">
                      <a16:creationId xmlns:a16="http://schemas.microsoft.com/office/drawing/2014/main" id="{075104E6-A34D-0644-AFDC-EF79BDEB5A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" y="1692"/>
                  <a:ext cx="456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Assembly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25" name="Rectangle 71">
                  <a:extLst>
                    <a:ext uri="{FF2B5EF4-FFF2-40B4-BE49-F238E27FC236}">
                      <a16:creationId xmlns:a16="http://schemas.microsoft.com/office/drawing/2014/main" id="{03470429-3901-8447-9B78-C0CB3CC423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8" y="1824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26" name="Rectangle 72">
                  <a:extLst>
                    <a:ext uri="{FF2B5EF4-FFF2-40B4-BE49-F238E27FC236}">
                      <a16:creationId xmlns:a16="http://schemas.microsoft.com/office/drawing/2014/main" id="{43AA7FDE-8FB5-2E47-8501-5B13769CA7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421"/>
                  <a:ext cx="752" cy="154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27" name="Rectangle 73">
                  <a:extLst>
                    <a:ext uri="{FF2B5EF4-FFF2-40B4-BE49-F238E27FC236}">
                      <a16:creationId xmlns:a16="http://schemas.microsoft.com/office/drawing/2014/main" id="{9FB33D8B-20DA-EA45-874F-E64DB319BC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3" y="1447"/>
                  <a:ext cx="61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00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3086" name="Group 74">
              <a:extLst>
                <a:ext uri="{FF2B5EF4-FFF2-40B4-BE49-F238E27FC236}">
                  <a16:creationId xmlns:a16="http://schemas.microsoft.com/office/drawing/2014/main" id="{92FC774B-0D5C-D342-8A9A-7C0E61D39F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2400"/>
              <a:ext cx="1272" cy="1271"/>
              <a:chOff x="480" y="2400"/>
              <a:chExt cx="1272" cy="1271"/>
            </a:xfrm>
          </p:grpSpPr>
          <p:grpSp>
            <p:nvGrpSpPr>
              <p:cNvPr id="3111" name="Group 75">
                <a:extLst>
                  <a:ext uri="{FF2B5EF4-FFF2-40B4-BE49-F238E27FC236}">
                    <a16:creationId xmlns:a16="http://schemas.microsoft.com/office/drawing/2014/main" id="{2D686DBC-8B0B-474F-BF69-9B57035F75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" y="3294"/>
                <a:ext cx="810" cy="377"/>
                <a:chOff x="942" y="3294"/>
                <a:chExt cx="810" cy="377"/>
              </a:xfrm>
            </p:grpSpPr>
            <p:sp>
              <p:nvSpPr>
                <p:cNvPr id="3118" name="Rectangle 76">
                  <a:extLst>
                    <a:ext uri="{FF2B5EF4-FFF2-40B4-BE49-F238E27FC236}">
                      <a16:creationId xmlns:a16="http://schemas.microsoft.com/office/drawing/2014/main" id="{DC24A1B4-0FB8-144E-B8C6-458EBD0B45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2" y="3294"/>
                  <a:ext cx="810" cy="3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19" name="Rectangle 77">
                  <a:extLst>
                    <a:ext uri="{FF2B5EF4-FFF2-40B4-BE49-F238E27FC236}">
                      <a16:creationId xmlns:a16="http://schemas.microsoft.com/office/drawing/2014/main" id="{DEADA4F7-21BB-0642-B3FB-29D87165C8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3" y="3336"/>
                  <a:ext cx="548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Hardware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3120" name="Rectangle 78">
                  <a:extLst>
                    <a:ext uri="{FF2B5EF4-FFF2-40B4-BE49-F238E27FC236}">
                      <a16:creationId xmlns:a16="http://schemas.microsoft.com/office/drawing/2014/main" id="{7541639A-642F-5740-B324-5C64699B39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4" y="3484"/>
                  <a:ext cx="541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3112" name="Group 79">
                <a:extLst>
                  <a:ext uri="{FF2B5EF4-FFF2-40B4-BE49-F238E27FC236}">
                    <a16:creationId xmlns:a16="http://schemas.microsoft.com/office/drawing/2014/main" id="{5F1A3455-9160-5845-8137-D041B30862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2400"/>
                <a:ext cx="753" cy="641"/>
                <a:chOff x="480" y="2400"/>
                <a:chExt cx="753" cy="641"/>
              </a:xfrm>
            </p:grpSpPr>
            <p:sp>
              <p:nvSpPr>
                <p:cNvPr id="3113" name="Rectangle 80">
                  <a:extLst>
                    <a:ext uri="{FF2B5EF4-FFF2-40B4-BE49-F238E27FC236}">
                      <a16:creationId xmlns:a16="http://schemas.microsoft.com/office/drawing/2014/main" id="{0A7DB69E-1249-3440-AB9C-25D635DE8D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556"/>
                  <a:ext cx="753" cy="485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14" name="Rectangle 81">
                  <a:extLst>
                    <a:ext uri="{FF2B5EF4-FFF2-40B4-BE49-F238E27FC236}">
                      <a16:creationId xmlns:a16="http://schemas.microsoft.com/office/drawing/2014/main" id="{8C4E431B-7811-6244-86AE-0797876316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8" y="2672"/>
                  <a:ext cx="38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Machine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15" name="Rectangle 82">
                  <a:extLst>
                    <a:ext uri="{FF2B5EF4-FFF2-40B4-BE49-F238E27FC236}">
                      <a16:creationId xmlns:a16="http://schemas.microsoft.com/office/drawing/2014/main" id="{E4D06246-FABC-244E-A01B-D86C71E62A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803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16" name="Rectangle 83">
                  <a:extLst>
                    <a:ext uri="{FF2B5EF4-FFF2-40B4-BE49-F238E27FC236}">
                      <a16:creationId xmlns:a16="http://schemas.microsoft.com/office/drawing/2014/main" id="{AEA2D0C1-A99B-F444-A49A-AF5747824F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400"/>
                  <a:ext cx="753" cy="15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17" name="Rectangle 84">
                  <a:extLst>
                    <a:ext uri="{FF2B5EF4-FFF2-40B4-BE49-F238E27FC236}">
                      <a16:creationId xmlns:a16="http://schemas.microsoft.com/office/drawing/2014/main" id="{7912EACF-CC36-3D48-8DD3-C808AD4AB1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" y="2428"/>
                  <a:ext cx="61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00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3087" name="Group 85">
              <a:extLst>
                <a:ext uri="{FF2B5EF4-FFF2-40B4-BE49-F238E27FC236}">
                  <a16:creationId xmlns:a16="http://schemas.microsoft.com/office/drawing/2014/main" id="{F21D9542-C2A6-0143-A6EB-33430720CC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" y="2721"/>
              <a:ext cx="751" cy="641"/>
              <a:chOff x="1984" y="2721"/>
              <a:chExt cx="751" cy="641"/>
            </a:xfrm>
          </p:grpSpPr>
          <p:sp>
            <p:nvSpPr>
              <p:cNvPr id="3106" name="Rectangle 86">
                <a:extLst>
                  <a:ext uri="{FF2B5EF4-FFF2-40B4-BE49-F238E27FC236}">
                    <a16:creationId xmlns:a16="http://schemas.microsoft.com/office/drawing/2014/main" id="{84ADE97B-7D4E-D840-A278-FDD11970F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877"/>
                <a:ext cx="751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07" name="Rectangle 87">
                <a:extLst>
                  <a:ext uri="{FF2B5EF4-FFF2-40B4-BE49-F238E27FC236}">
                    <a16:creationId xmlns:a16="http://schemas.microsoft.com/office/drawing/2014/main" id="{A598FDBD-EB2E-3C47-A17E-4B557C031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4" y="2992"/>
                <a:ext cx="44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Hardware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08" name="Rectangle 88">
                <a:extLst>
                  <a:ext uri="{FF2B5EF4-FFF2-40B4-BE49-F238E27FC236}">
                    <a16:creationId xmlns:a16="http://schemas.microsoft.com/office/drawing/2014/main" id="{97A07A68-E9C9-1B40-A998-4238EC994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9" y="3124"/>
                <a:ext cx="393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Platform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09" name="Rectangle 89">
                <a:extLst>
                  <a:ext uri="{FF2B5EF4-FFF2-40B4-BE49-F238E27FC236}">
                    <a16:creationId xmlns:a16="http://schemas.microsoft.com/office/drawing/2014/main" id="{8E4339E8-4E62-F04F-9EF7-7E2591ED5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721"/>
                <a:ext cx="751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10" name="Rectangle 90">
                <a:extLst>
                  <a:ext uri="{FF2B5EF4-FFF2-40B4-BE49-F238E27FC236}">
                    <a16:creationId xmlns:a16="http://schemas.microsoft.com/office/drawing/2014/main" id="{89568A6D-29A6-9945-B3B4-47961AB90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4" y="2747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088" name="Group 91">
              <a:extLst>
                <a:ext uri="{FF2B5EF4-FFF2-40B4-BE49-F238E27FC236}">
                  <a16:creationId xmlns:a16="http://schemas.microsoft.com/office/drawing/2014/main" id="{6672ECD6-BE7D-484C-83E4-EF0FC8D7D6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0" y="3041"/>
              <a:ext cx="753" cy="641"/>
              <a:chOff x="3480" y="3041"/>
              <a:chExt cx="753" cy="641"/>
            </a:xfrm>
          </p:grpSpPr>
          <p:sp>
            <p:nvSpPr>
              <p:cNvPr id="3101" name="Rectangle 92">
                <a:extLst>
                  <a:ext uri="{FF2B5EF4-FFF2-40B4-BE49-F238E27FC236}">
                    <a16:creationId xmlns:a16="http://schemas.microsoft.com/office/drawing/2014/main" id="{48A3801E-392A-A245-85B9-36123009B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197"/>
                <a:ext cx="753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02" name="Rectangle 93">
                <a:extLst>
                  <a:ext uri="{FF2B5EF4-FFF2-40B4-BE49-F238E27FC236}">
                    <a16:creationId xmlns:a16="http://schemas.microsoft.com/office/drawing/2014/main" id="{6C24FF85-DEFE-404D-98D4-67051F5F4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7" y="3313"/>
                <a:ext cx="36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Chips &amp;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03" name="Rectangle 94">
                <a:extLst>
                  <a:ext uri="{FF2B5EF4-FFF2-40B4-BE49-F238E27FC236}">
                    <a16:creationId xmlns:a16="http://schemas.microsoft.com/office/drawing/2014/main" id="{3B0D9041-5C2F-434C-B651-A52EE5B0D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8" y="3444"/>
                <a:ext cx="55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Logic Gates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04" name="Rectangle 95">
                <a:extLst>
                  <a:ext uri="{FF2B5EF4-FFF2-40B4-BE49-F238E27FC236}">
                    <a16:creationId xmlns:a16="http://schemas.microsoft.com/office/drawing/2014/main" id="{10AC688A-2184-A44C-BB67-82FD58A2E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041"/>
                <a:ext cx="753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105" name="Rectangle 96">
                <a:extLst>
                  <a:ext uri="{FF2B5EF4-FFF2-40B4-BE49-F238E27FC236}">
                    <a16:creationId xmlns:a16="http://schemas.microsoft.com/office/drawing/2014/main" id="{0D72A9FA-65AC-F544-96D9-624C92657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0" y="3067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089" name="Group 97">
              <a:extLst>
                <a:ext uri="{FF2B5EF4-FFF2-40B4-BE49-F238E27FC236}">
                  <a16:creationId xmlns:a16="http://schemas.microsoft.com/office/drawing/2014/main" id="{DD002C77-637B-414D-BDFE-5334BC0A0C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" y="634"/>
              <a:ext cx="1589" cy="503"/>
              <a:chOff x="163" y="634"/>
              <a:chExt cx="1589" cy="503"/>
            </a:xfrm>
          </p:grpSpPr>
          <p:sp>
            <p:nvSpPr>
              <p:cNvPr id="3090" name="Freeform 98">
                <a:extLst>
                  <a:ext uri="{FF2B5EF4-FFF2-40B4-BE49-F238E27FC236}">
                    <a16:creationId xmlns:a16="http://schemas.microsoft.com/office/drawing/2014/main" id="{2CC3E85D-E4BF-4E4D-9E09-AF4FFBA67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91" name="Freeform 99">
                <a:extLst>
                  <a:ext uri="{FF2B5EF4-FFF2-40B4-BE49-F238E27FC236}">
                    <a16:creationId xmlns:a16="http://schemas.microsoft.com/office/drawing/2014/main" id="{DB52115A-D4EC-E64B-8107-AC005450F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92" name="Freeform 100">
                <a:extLst>
                  <a:ext uri="{FF2B5EF4-FFF2-40B4-BE49-F238E27FC236}">
                    <a16:creationId xmlns:a16="http://schemas.microsoft.com/office/drawing/2014/main" id="{5A369816-83CF-9547-BED9-11FF7E8CD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" y="634"/>
                <a:ext cx="748" cy="445"/>
              </a:xfrm>
              <a:custGeom>
                <a:avLst/>
                <a:gdLst>
                  <a:gd name="T0" fmla="*/ 67 w 748"/>
                  <a:gd name="T1" fmla="*/ 192 h 445"/>
                  <a:gd name="T2" fmla="*/ 5 w 748"/>
                  <a:gd name="T3" fmla="*/ 210 h 445"/>
                  <a:gd name="T4" fmla="*/ 77 w 748"/>
                  <a:gd name="T5" fmla="*/ 235 h 445"/>
                  <a:gd name="T6" fmla="*/ 18 w 748"/>
                  <a:gd name="T7" fmla="*/ 289 h 445"/>
                  <a:gd name="T8" fmla="*/ 97 w 748"/>
                  <a:gd name="T9" fmla="*/ 314 h 445"/>
                  <a:gd name="T10" fmla="*/ 53 w 748"/>
                  <a:gd name="T11" fmla="*/ 366 h 445"/>
                  <a:gd name="T12" fmla="*/ 152 w 748"/>
                  <a:gd name="T13" fmla="*/ 376 h 445"/>
                  <a:gd name="T14" fmla="*/ 167 w 748"/>
                  <a:gd name="T15" fmla="*/ 437 h 445"/>
                  <a:gd name="T16" fmla="*/ 252 w 748"/>
                  <a:gd name="T17" fmla="*/ 414 h 445"/>
                  <a:gd name="T18" fmla="*/ 316 w 748"/>
                  <a:gd name="T19" fmla="*/ 445 h 445"/>
                  <a:gd name="T20" fmla="*/ 363 w 748"/>
                  <a:gd name="T21" fmla="*/ 415 h 445"/>
                  <a:gd name="T22" fmla="*/ 413 w 748"/>
                  <a:gd name="T23" fmla="*/ 445 h 445"/>
                  <a:gd name="T24" fmla="*/ 458 w 748"/>
                  <a:gd name="T25" fmla="*/ 409 h 445"/>
                  <a:gd name="T26" fmla="*/ 523 w 748"/>
                  <a:gd name="T27" fmla="*/ 434 h 445"/>
                  <a:gd name="T28" fmla="*/ 582 w 748"/>
                  <a:gd name="T29" fmla="*/ 386 h 445"/>
                  <a:gd name="T30" fmla="*/ 689 w 748"/>
                  <a:gd name="T31" fmla="*/ 401 h 445"/>
                  <a:gd name="T32" fmla="*/ 662 w 748"/>
                  <a:gd name="T33" fmla="*/ 345 h 445"/>
                  <a:gd name="T34" fmla="*/ 735 w 748"/>
                  <a:gd name="T35" fmla="*/ 338 h 445"/>
                  <a:gd name="T36" fmla="*/ 685 w 748"/>
                  <a:gd name="T37" fmla="*/ 274 h 445"/>
                  <a:gd name="T38" fmla="*/ 748 w 748"/>
                  <a:gd name="T39" fmla="*/ 240 h 445"/>
                  <a:gd name="T40" fmla="*/ 667 w 748"/>
                  <a:gd name="T41" fmla="*/ 200 h 445"/>
                  <a:gd name="T42" fmla="*/ 712 w 748"/>
                  <a:gd name="T43" fmla="*/ 144 h 445"/>
                  <a:gd name="T44" fmla="*/ 627 w 748"/>
                  <a:gd name="T45" fmla="*/ 141 h 445"/>
                  <a:gd name="T46" fmla="*/ 662 w 748"/>
                  <a:gd name="T47" fmla="*/ 77 h 445"/>
                  <a:gd name="T48" fmla="*/ 556 w 748"/>
                  <a:gd name="T49" fmla="*/ 85 h 445"/>
                  <a:gd name="T50" fmla="*/ 549 w 748"/>
                  <a:gd name="T51" fmla="*/ 19 h 445"/>
                  <a:gd name="T52" fmla="*/ 441 w 748"/>
                  <a:gd name="T53" fmla="*/ 49 h 445"/>
                  <a:gd name="T54" fmla="*/ 402 w 748"/>
                  <a:gd name="T55" fmla="*/ 0 h 445"/>
                  <a:gd name="T56" fmla="*/ 333 w 748"/>
                  <a:gd name="T57" fmla="*/ 44 h 445"/>
                  <a:gd name="T58" fmla="*/ 267 w 748"/>
                  <a:gd name="T59" fmla="*/ 0 h 445"/>
                  <a:gd name="T60" fmla="*/ 226 w 748"/>
                  <a:gd name="T61" fmla="*/ 67 h 445"/>
                  <a:gd name="T62" fmla="*/ 152 w 748"/>
                  <a:gd name="T63" fmla="*/ 31 h 445"/>
                  <a:gd name="T64" fmla="*/ 155 w 748"/>
                  <a:gd name="T65" fmla="*/ 90 h 445"/>
                  <a:gd name="T66" fmla="*/ 62 w 748"/>
                  <a:gd name="T67" fmla="*/ 72 h 445"/>
                  <a:gd name="T68" fmla="*/ 85 w 748"/>
                  <a:gd name="T69" fmla="*/ 133 h 445"/>
                  <a:gd name="T70" fmla="*/ 0 w 748"/>
                  <a:gd name="T71" fmla="*/ 129 h 445"/>
                  <a:gd name="T72" fmla="*/ 67 w 748"/>
                  <a:gd name="T73" fmla="*/ 192 h 44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5">
                    <a:moveTo>
                      <a:pt x="67" y="192"/>
                    </a:moveTo>
                    <a:lnTo>
                      <a:pt x="5" y="210"/>
                    </a:lnTo>
                    <a:lnTo>
                      <a:pt x="77" y="235"/>
                    </a:lnTo>
                    <a:lnTo>
                      <a:pt x="18" y="289"/>
                    </a:lnTo>
                    <a:lnTo>
                      <a:pt x="97" y="314"/>
                    </a:lnTo>
                    <a:lnTo>
                      <a:pt x="53" y="366"/>
                    </a:lnTo>
                    <a:lnTo>
                      <a:pt x="152" y="376"/>
                    </a:lnTo>
                    <a:lnTo>
                      <a:pt x="167" y="437"/>
                    </a:lnTo>
                    <a:lnTo>
                      <a:pt x="252" y="414"/>
                    </a:lnTo>
                    <a:lnTo>
                      <a:pt x="316" y="445"/>
                    </a:lnTo>
                    <a:lnTo>
                      <a:pt x="363" y="415"/>
                    </a:lnTo>
                    <a:lnTo>
                      <a:pt x="413" y="445"/>
                    </a:lnTo>
                    <a:lnTo>
                      <a:pt x="458" y="409"/>
                    </a:lnTo>
                    <a:lnTo>
                      <a:pt x="523" y="434"/>
                    </a:lnTo>
                    <a:lnTo>
                      <a:pt x="582" y="386"/>
                    </a:lnTo>
                    <a:lnTo>
                      <a:pt x="689" y="401"/>
                    </a:lnTo>
                    <a:lnTo>
                      <a:pt x="662" y="345"/>
                    </a:lnTo>
                    <a:lnTo>
                      <a:pt x="735" y="338"/>
                    </a:lnTo>
                    <a:lnTo>
                      <a:pt x="685" y="274"/>
                    </a:lnTo>
                    <a:lnTo>
                      <a:pt x="748" y="240"/>
                    </a:lnTo>
                    <a:lnTo>
                      <a:pt x="667" y="200"/>
                    </a:lnTo>
                    <a:lnTo>
                      <a:pt x="712" y="144"/>
                    </a:lnTo>
                    <a:lnTo>
                      <a:pt x="627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9"/>
                    </a:lnTo>
                    <a:lnTo>
                      <a:pt x="441" y="49"/>
                    </a:lnTo>
                    <a:lnTo>
                      <a:pt x="402" y="0"/>
                    </a:lnTo>
                    <a:lnTo>
                      <a:pt x="333" y="44"/>
                    </a:lnTo>
                    <a:lnTo>
                      <a:pt x="267" y="0"/>
                    </a:lnTo>
                    <a:lnTo>
                      <a:pt x="226" y="67"/>
                    </a:lnTo>
                    <a:lnTo>
                      <a:pt x="152" y="31"/>
                    </a:lnTo>
                    <a:lnTo>
                      <a:pt x="155" y="90"/>
                    </a:lnTo>
                    <a:lnTo>
                      <a:pt x="62" y="72"/>
                    </a:lnTo>
                    <a:lnTo>
                      <a:pt x="85" y="133"/>
                    </a:lnTo>
                    <a:lnTo>
                      <a:pt x="0" y="129"/>
                    </a:lnTo>
                    <a:lnTo>
                      <a:pt x="67" y="192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93" name="Rectangle 101">
                <a:extLst>
                  <a:ext uri="{FF2B5EF4-FFF2-40B4-BE49-F238E27FC236}">
                    <a16:creationId xmlns:a16="http://schemas.microsoft.com/office/drawing/2014/main" id="{F7E7EAD7-74C6-E548-8DBE-3969BBA8E9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" y="741"/>
                <a:ext cx="32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Human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094" name="Rectangle 102">
                <a:extLst>
                  <a:ext uri="{FF2B5EF4-FFF2-40B4-BE49-F238E27FC236}">
                    <a16:creationId xmlns:a16="http://schemas.microsoft.com/office/drawing/2014/main" id="{878BD3EA-1915-9646-8197-82A126389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" y="856"/>
                <a:ext cx="39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Thought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095" name="Rectangle 103">
                <a:extLst>
                  <a:ext uri="{FF2B5EF4-FFF2-40B4-BE49-F238E27FC236}">
                    <a16:creationId xmlns:a16="http://schemas.microsoft.com/office/drawing/2014/main" id="{FD7F234C-A0FE-F94D-8BEF-147702B125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" y="673"/>
                <a:ext cx="771" cy="1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3096" name="Rectangle 104">
                <a:extLst>
                  <a:ext uri="{FF2B5EF4-FFF2-40B4-BE49-F238E27FC236}">
                    <a16:creationId xmlns:a16="http://schemas.microsoft.com/office/drawing/2014/main" id="{58C6D99F-5F66-8C47-89FA-684A2C7E8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" y="696"/>
                <a:ext cx="73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Abstract design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097" name="Freeform 105">
                <a:extLst>
                  <a:ext uri="{FF2B5EF4-FFF2-40B4-BE49-F238E27FC236}">
                    <a16:creationId xmlns:a16="http://schemas.microsoft.com/office/drawing/2014/main" id="{ABDEAE52-D7DB-2F42-8D38-72C1E82C2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936"/>
                <a:ext cx="578" cy="95"/>
              </a:xfrm>
              <a:custGeom>
                <a:avLst/>
                <a:gdLst>
                  <a:gd name="T0" fmla="*/ 0 w 578"/>
                  <a:gd name="T1" fmla="*/ 48 h 95"/>
                  <a:gd name="T2" fmla="*/ 4 w 578"/>
                  <a:gd name="T3" fmla="*/ 41 h 95"/>
                  <a:gd name="T4" fmla="*/ 13 w 578"/>
                  <a:gd name="T5" fmla="*/ 33 h 95"/>
                  <a:gd name="T6" fmla="*/ 28 w 578"/>
                  <a:gd name="T7" fmla="*/ 26 h 95"/>
                  <a:gd name="T8" fmla="*/ 51 w 578"/>
                  <a:gd name="T9" fmla="*/ 20 h 95"/>
                  <a:gd name="T10" fmla="*/ 77 w 578"/>
                  <a:gd name="T11" fmla="*/ 15 h 95"/>
                  <a:gd name="T12" fmla="*/ 108 w 578"/>
                  <a:gd name="T13" fmla="*/ 10 h 95"/>
                  <a:gd name="T14" fmla="*/ 144 w 578"/>
                  <a:gd name="T15" fmla="*/ 5 h 95"/>
                  <a:gd name="T16" fmla="*/ 183 w 578"/>
                  <a:gd name="T17" fmla="*/ 2 h 95"/>
                  <a:gd name="T18" fmla="*/ 226 w 578"/>
                  <a:gd name="T19" fmla="*/ 0 h 95"/>
                  <a:gd name="T20" fmla="*/ 268 w 578"/>
                  <a:gd name="T21" fmla="*/ 0 h 95"/>
                  <a:gd name="T22" fmla="*/ 311 w 578"/>
                  <a:gd name="T23" fmla="*/ 0 h 95"/>
                  <a:gd name="T24" fmla="*/ 353 w 578"/>
                  <a:gd name="T25" fmla="*/ 0 h 95"/>
                  <a:gd name="T26" fmla="*/ 395 w 578"/>
                  <a:gd name="T27" fmla="*/ 2 h 95"/>
                  <a:gd name="T28" fmla="*/ 435 w 578"/>
                  <a:gd name="T29" fmla="*/ 5 h 95"/>
                  <a:gd name="T30" fmla="*/ 469 w 578"/>
                  <a:gd name="T31" fmla="*/ 10 h 95"/>
                  <a:gd name="T32" fmla="*/ 502 w 578"/>
                  <a:gd name="T33" fmla="*/ 15 h 95"/>
                  <a:gd name="T34" fmla="*/ 528 w 578"/>
                  <a:gd name="T35" fmla="*/ 20 h 95"/>
                  <a:gd name="T36" fmla="*/ 551 w 578"/>
                  <a:gd name="T37" fmla="*/ 26 h 95"/>
                  <a:gd name="T38" fmla="*/ 565 w 578"/>
                  <a:gd name="T39" fmla="*/ 33 h 95"/>
                  <a:gd name="T40" fmla="*/ 575 w 578"/>
                  <a:gd name="T41" fmla="*/ 41 h 95"/>
                  <a:gd name="T42" fmla="*/ 578 w 578"/>
                  <a:gd name="T43" fmla="*/ 48 h 95"/>
                  <a:gd name="T44" fmla="*/ 575 w 578"/>
                  <a:gd name="T45" fmla="*/ 54 h 95"/>
                  <a:gd name="T46" fmla="*/ 565 w 578"/>
                  <a:gd name="T47" fmla="*/ 62 h 95"/>
                  <a:gd name="T48" fmla="*/ 551 w 578"/>
                  <a:gd name="T49" fmla="*/ 69 h 95"/>
                  <a:gd name="T50" fmla="*/ 528 w 578"/>
                  <a:gd name="T51" fmla="*/ 76 h 95"/>
                  <a:gd name="T52" fmla="*/ 502 w 578"/>
                  <a:gd name="T53" fmla="*/ 81 h 95"/>
                  <a:gd name="T54" fmla="*/ 469 w 578"/>
                  <a:gd name="T55" fmla="*/ 85 h 95"/>
                  <a:gd name="T56" fmla="*/ 435 w 578"/>
                  <a:gd name="T57" fmla="*/ 90 h 95"/>
                  <a:gd name="T58" fmla="*/ 395 w 578"/>
                  <a:gd name="T59" fmla="*/ 92 h 95"/>
                  <a:gd name="T60" fmla="*/ 353 w 578"/>
                  <a:gd name="T61" fmla="*/ 95 h 95"/>
                  <a:gd name="T62" fmla="*/ 311 w 578"/>
                  <a:gd name="T63" fmla="*/ 95 h 95"/>
                  <a:gd name="T64" fmla="*/ 268 w 578"/>
                  <a:gd name="T65" fmla="*/ 95 h 95"/>
                  <a:gd name="T66" fmla="*/ 226 w 578"/>
                  <a:gd name="T67" fmla="*/ 95 h 95"/>
                  <a:gd name="T68" fmla="*/ 183 w 578"/>
                  <a:gd name="T69" fmla="*/ 92 h 95"/>
                  <a:gd name="T70" fmla="*/ 144 w 578"/>
                  <a:gd name="T71" fmla="*/ 90 h 95"/>
                  <a:gd name="T72" fmla="*/ 108 w 578"/>
                  <a:gd name="T73" fmla="*/ 85 h 95"/>
                  <a:gd name="T74" fmla="*/ 77 w 578"/>
                  <a:gd name="T75" fmla="*/ 81 h 95"/>
                  <a:gd name="T76" fmla="*/ 51 w 578"/>
                  <a:gd name="T77" fmla="*/ 76 h 95"/>
                  <a:gd name="T78" fmla="*/ 28 w 578"/>
                  <a:gd name="T79" fmla="*/ 69 h 95"/>
                  <a:gd name="T80" fmla="*/ 13 w 578"/>
                  <a:gd name="T81" fmla="*/ 62 h 95"/>
                  <a:gd name="T82" fmla="*/ 4 w 578"/>
                  <a:gd name="T83" fmla="*/ 54 h 95"/>
                  <a:gd name="T84" fmla="*/ 0 w 578"/>
                  <a:gd name="T85" fmla="*/ 48 h 9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78" h="95">
                    <a:moveTo>
                      <a:pt x="0" y="48"/>
                    </a:moveTo>
                    <a:lnTo>
                      <a:pt x="4" y="41"/>
                    </a:lnTo>
                    <a:lnTo>
                      <a:pt x="13" y="33"/>
                    </a:lnTo>
                    <a:lnTo>
                      <a:pt x="28" y="26"/>
                    </a:lnTo>
                    <a:lnTo>
                      <a:pt x="51" y="20"/>
                    </a:lnTo>
                    <a:lnTo>
                      <a:pt x="77" y="15"/>
                    </a:lnTo>
                    <a:lnTo>
                      <a:pt x="108" y="10"/>
                    </a:lnTo>
                    <a:lnTo>
                      <a:pt x="144" y="5"/>
                    </a:lnTo>
                    <a:lnTo>
                      <a:pt x="183" y="2"/>
                    </a:lnTo>
                    <a:lnTo>
                      <a:pt x="226" y="0"/>
                    </a:lnTo>
                    <a:lnTo>
                      <a:pt x="268" y="0"/>
                    </a:lnTo>
                    <a:lnTo>
                      <a:pt x="311" y="0"/>
                    </a:lnTo>
                    <a:lnTo>
                      <a:pt x="353" y="0"/>
                    </a:lnTo>
                    <a:lnTo>
                      <a:pt x="395" y="2"/>
                    </a:lnTo>
                    <a:lnTo>
                      <a:pt x="435" y="5"/>
                    </a:lnTo>
                    <a:lnTo>
                      <a:pt x="469" y="10"/>
                    </a:lnTo>
                    <a:lnTo>
                      <a:pt x="502" y="15"/>
                    </a:lnTo>
                    <a:lnTo>
                      <a:pt x="528" y="20"/>
                    </a:lnTo>
                    <a:lnTo>
                      <a:pt x="551" y="26"/>
                    </a:lnTo>
                    <a:lnTo>
                      <a:pt x="565" y="33"/>
                    </a:lnTo>
                    <a:lnTo>
                      <a:pt x="575" y="41"/>
                    </a:lnTo>
                    <a:lnTo>
                      <a:pt x="578" y="48"/>
                    </a:lnTo>
                    <a:lnTo>
                      <a:pt x="575" y="54"/>
                    </a:lnTo>
                    <a:lnTo>
                      <a:pt x="565" y="62"/>
                    </a:lnTo>
                    <a:lnTo>
                      <a:pt x="551" y="69"/>
                    </a:lnTo>
                    <a:lnTo>
                      <a:pt x="528" y="76"/>
                    </a:lnTo>
                    <a:lnTo>
                      <a:pt x="502" y="81"/>
                    </a:lnTo>
                    <a:lnTo>
                      <a:pt x="469" y="85"/>
                    </a:lnTo>
                    <a:lnTo>
                      <a:pt x="435" y="90"/>
                    </a:lnTo>
                    <a:lnTo>
                      <a:pt x="395" y="92"/>
                    </a:lnTo>
                    <a:lnTo>
                      <a:pt x="353" y="95"/>
                    </a:lnTo>
                    <a:lnTo>
                      <a:pt x="311" y="95"/>
                    </a:lnTo>
                    <a:lnTo>
                      <a:pt x="268" y="95"/>
                    </a:lnTo>
                    <a:lnTo>
                      <a:pt x="226" y="95"/>
                    </a:lnTo>
                    <a:lnTo>
                      <a:pt x="183" y="92"/>
                    </a:lnTo>
                    <a:lnTo>
                      <a:pt x="144" y="90"/>
                    </a:lnTo>
                    <a:lnTo>
                      <a:pt x="108" y="85"/>
                    </a:lnTo>
                    <a:lnTo>
                      <a:pt x="77" y="81"/>
                    </a:lnTo>
                    <a:lnTo>
                      <a:pt x="51" y="76"/>
                    </a:lnTo>
                    <a:lnTo>
                      <a:pt x="28" y="69"/>
                    </a:lnTo>
                    <a:lnTo>
                      <a:pt x="13" y="62"/>
                    </a:lnTo>
                    <a:lnTo>
                      <a:pt x="4" y="5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98" name="Rectangle 106">
                <a:extLst>
                  <a:ext uri="{FF2B5EF4-FFF2-40B4-BE49-F238E27FC236}">
                    <a16:creationId xmlns:a16="http://schemas.microsoft.com/office/drawing/2014/main" id="{773AA247-CA63-C04B-8007-CB7427C75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9" y="941"/>
                <a:ext cx="47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9, 12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099" name="Line 107">
                <a:extLst>
                  <a:ext uri="{FF2B5EF4-FFF2-40B4-BE49-F238E27FC236}">
                    <a16:creationId xmlns:a16="http://schemas.microsoft.com/office/drawing/2014/main" id="{CED37382-A083-9149-8DBE-3D23CDBE48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0" y="855"/>
                <a:ext cx="73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00" name="Freeform 108">
                <a:extLst>
                  <a:ext uri="{FF2B5EF4-FFF2-40B4-BE49-F238E27FC236}">
                    <a16:creationId xmlns:a16="http://schemas.microsoft.com/office/drawing/2014/main" id="{24BCF553-6782-7744-B541-779E388739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832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2069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796F93C-AB18-5949-9CCD-9902C2ABF1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Single digit ASCII conversions</a:t>
            </a:r>
          </a:p>
        </p:txBody>
      </p:sp>
      <p:sp>
        <p:nvSpPr>
          <p:cNvPr id="783363" name="Rectangle 3">
            <a:extLst>
              <a:ext uri="{FF2B5EF4-FFF2-40B4-BE49-F238E27FC236}">
                <a16:creationId xmlns:a16="http://schemas.microsoft.com/office/drawing/2014/main" id="{809E2217-854B-6842-AC9F-222DFE49C4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638550" y="3200400"/>
            <a:ext cx="4762500" cy="1676400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altLang="en-CN"/>
              <a:t>asciiCode(digit) == digit + 48</a:t>
            </a:r>
          </a:p>
          <a:p>
            <a:pPr>
              <a:spcBef>
                <a:spcPts val="3000"/>
              </a:spcBef>
            </a:pPr>
            <a:r>
              <a:rPr lang="en-US" altLang="en-CN"/>
              <a:t>digit(asciiCode) == asciiCode - 48</a:t>
            </a:r>
          </a:p>
        </p:txBody>
      </p:sp>
      <p:pic>
        <p:nvPicPr>
          <p:cNvPr id="783364" name="Picture 4" descr="Bouquet">
            <a:extLst>
              <a:ext uri="{FF2B5EF4-FFF2-40B4-BE49-F238E27FC236}">
                <a16:creationId xmlns:a16="http://schemas.microsoft.com/office/drawing/2014/main" id="{75C5BAFB-8368-084A-A63E-AE8A6D055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7400" y="1184276"/>
            <a:ext cx="7924800" cy="155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7344" t="52139" r="25000" b="35027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689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3363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Rectangle 2">
            <a:extLst>
              <a:ext uri="{FF2B5EF4-FFF2-40B4-BE49-F238E27FC236}">
                <a16:creationId xmlns:a16="http://schemas.microsoft.com/office/drawing/2014/main" id="{0D44D4A7-028B-0D40-AE7D-AC2ED7DB0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838200"/>
            <a:ext cx="8610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2000">
                <a:solidFill>
                  <a:srgbClr val="000000"/>
                </a:solidFill>
                <a:latin typeface="Comic Sans MS" panose="030F0902030302020204" pitchFamily="66" charset="0"/>
              </a:rPr>
              <a:t>SingleDigit–to-character conversions: done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2000">
                <a:solidFill>
                  <a:srgbClr val="000000"/>
                </a:solidFill>
                <a:latin typeface="Comic Sans MS" panose="030F0902030302020204" pitchFamily="66" charset="0"/>
              </a:rPr>
              <a:t>Number–to-string conversions: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CFEDD03-EF45-474F-9555-74A8649F8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>
                <a:solidFill>
                  <a:srgbClr val="663300"/>
                </a:solidFill>
              </a:rPr>
              <a:t>Converting a number to a string</a:t>
            </a:r>
          </a:p>
        </p:txBody>
      </p:sp>
      <p:pic>
        <p:nvPicPr>
          <p:cNvPr id="785412" name="Picture 4" descr="Bouquet">
            <a:extLst>
              <a:ext uri="{FF2B5EF4-FFF2-40B4-BE49-F238E27FC236}">
                <a16:creationId xmlns:a16="http://schemas.microsoft.com/office/drawing/2014/main" id="{6DB5AB6D-D309-AD48-9C84-A704CC77E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2286001"/>
            <a:ext cx="403860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19531" t="32259" r="50356" b="36559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5413" name="Picture 5" descr="Bouquet">
            <a:extLst>
              <a:ext uri="{FF2B5EF4-FFF2-40B4-BE49-F238E27FC236}">
                <a16:creationId xmlns:a16="http://schemas.microsoft.com/office/drawing/2014/main" id="{B6F9F1E0-4613-2F48-9ECF-3EF4A3CA4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2286001"/>
            <a:ext cx="419100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0781" t="32259" r="17969" b="36559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404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410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A4B24D11-FF32-FB4B-97CE-726F446AC9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Memory management </a:t>
            </a:r>
            <a:r>
              <a:rPr lang="en-US" altLang="en-CN" sz="1400"/>
              <a:t>(</a:t>
            </a:r>
            <a:r>
              <a:rPr lang="en-US" altLang="en-CN" sz="1600"/>
              <a:t>in the Jack OS</a:t>
            </a:r>
            <a:r>
              <a:rPr lang="en-US" altLang="en-CN" sz="1400"/>
              <a:t>)</a:t>
            </a:r>
          </a:p>
        </p:txBody>
      </p:sp>
      <p:sp>
        <p:nvSpPr>
          <p:cNvPr id="787459" name="Text Box 3">
            <a:extLst>
              <a:ext uri="{FF2B5EF4-FFF2-40B4-BE49-F238E27FC236}">
                <a16:creationId xmlns:a16="http://schemas.microsoft.com/office/drawing/2014/main" id="{04AB317B-99CA-0F43-9910-E5A19C760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0" y="2133600"/>
            <a:ext cx="5715000" cy="2895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peek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address)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poke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address, int value)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Array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size)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void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deAlloc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(Array o)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17412" name="Group 4">
            <a:extLst>
              <a:ext uri="{FF2B5EF4-FFF2-40B4-BE49-F238E27FC236}">
                <a16:creationId xmlns:a16="http://schemas.microsoft.com/office/drawing/2014/main" id="{35A0B066-67B7-484D-8649-C6E4E9B28489}"/>
              </a:ext>
            </a:extLst>
          </p:cNvPr>
          <p:cNvGrpSpPr>
            <a:grpSpLocks/>
          </p:cNvGrpSpPr>
          <p:nvPr/>
        </p:nvGrpSpPr>
        <p:grpSpPr bwMode="auto">
          <a:xfrm>
            <a:off x="7608888" y="188913"/>
            <a:ext cx="2830512" cy="2095500"/>
            <a:chOff x="3833" y="119"/>
            <a:chExt cx="1783" cy="1320"/>
          </a:xfrm>
        </p:grpSpPr>
        <p:sp>
          <p:nvSpPr>
            <p:cNvPr id="17413" name="Text Box 5">
              <a:extLst>
                <a:ext uri="{FF2B5EF4-FFF2-40B4-BE49-F238E27FC236}">
                  <a16:creationId xmlns:a16="http://schemas.microsoft.com/office/drawing/2014/main" id="{CA6CEC76-4AE0-AF46-AA49-ACF1536C3B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19"/>
              <a:ext cx="831" cy="367"/>
            </a:xfrm>
            <a:prstGeom prst="rect">
              <a:avLst/>
            </a:prstGeom>
            <a:solidFill>
              <a:srgbClr val="F3F3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Math {</a:t>
              </a:r>
            </a:p>
          </p:txBody>
        </p:sp>
        <p:sp>
          <p:nvSpPr>
            <p:cNvPr id="17414" name="Text Box 6">
              <a:extLst>
                <a:ext uri="{FF2B5EF4-FFF2-40B4-BE49-F238E27FC236}">
                  <a16:creationId xmlns:a16="http://schemas.microsoft.com/office/drawing/2014/main" id="{24167E1E-22EA-284E-A156-8AF0D07418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25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String {</a:t>
              </a:r>
            </a:p>
          </p:txBody>
        </p:sp>
        <p:sp>
          <p:nvSpPr>
            <p:cNvPr id="17415" name="Text Box 7">
              <a:extLst>
                <a:ext uri="{FF2B5EF4-FFF2-40B4-BE49-F238E27FC236}">
                  <a16:creationId xmlns:a16="http://schemas.microsoft.com/office/drawing/2014/main" id="{05053924-69E3-E746-ACD8-F85CD01920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391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Array {</a:t>
              </a:r>
            </a:p>
          </p:txBody>
        </p:sp>
        <p:sp>
          <p:nvSpPr>
            <p:cNvPr id="17416" name="Text Box 8">
              <a:extLst>
                <a:ext uri="{FF2B5EF4-FFF2-40B4-BE49-F238E27FC236}">
                  <a16:creationId xmlns:a16="http://schemas.microsoft.com/office/drawing/2014/main" id="{7CD58E09-027D-104E-A0BB-9ED3C622C5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" y="527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Output {</a:t>
              </a:r>
            </a:p>
          </p:txBody>
        </p:sp>
        <p:sp>
          <p:nvSpPr>
            <p:cNvPr id="17417" name="Text Box 9">
              <a:extLst>
                <a:ext uri="{FF2B5EF4-FFF2-40B4-BE49-F238E27FC236}">
                  <a16:creationId xmlns:a16="http://schemas.microsoft.com/office/drawing/2014/main" id="{C246CC12-8F4E-D348-A3F7-CAE8E6708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663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Screen {</a:t>
              </a:r>
            </a:p>
          </p:txBody>
        </p:sp>
        <p:sp>
          <p:nvSpPr>
            <p:cNvPr id="17418" name="Text Box 10">
              <a:extLst>
                <a:ext uri="{FF2B5EF4-FFF2-40B4-BE49-F238E27FC236}">
                  <a16:creationId xmlns:a16="http://schemas.microsoft.com/office/drawing/2014/main" id="{4026C928-530A-4843-8435-FBF1E9EC20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3" y="799"/>
              <a:ext cx="831" cy="322"/>
            </a:xfrm>
            <a:prstGeom prst="rect">
              <a:avLst/>
            </a:prstGeom>
            <a:solidFill>
              <a:srgbClr val="D7EB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Memory {</a:t>
              </a:r>
            </a:p>
          </p:txBody>
        </p:sp>
        <p:sp>
          <p:nvSpPr>
            <p:cNvPr id="17419" name="Text Box 11">
              <a:extLst>
                <a:ext uri="{FF2B5EF4-FFF2-40B4-BE49-F238E27FC236}">
                  <a16:creationId xmlns:a16="http://schemas.microsoft.com/office/drawing/2014/main" id="{E0DFC5BE-B5DD-5B46-B16E-030B31E0AE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93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Keyboard {</a:t>
              </a:r>
            </a:p>
          </p:txBody>
        </p:sp>
        <p:sp>
          <p:nvSpPr>
            <p:cNvPr id="17420" name="Text Box 12">
              <a:extLst>
                <a:ext uri="{FF2B5EF4-FFF2-40B4-BE49-F238E27FC236}">
                  <a16:creationId xmlns:a16="http://schemas.microsoft.com/office/drawing/2014/main" id="{8D200CE2-1572-EA4E-BC12-C7CF632470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1071"/>
              <a:ext cx="831" cy="36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Sys {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</a:rPr>
                <a:t>   </a:t>
              </a: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function (…)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688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459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06" name="Rectangle 2">
            <a:extLst>
              <a:ext uri="{FF2B5EF4-FFF2-40B4-BE49-F238E27FC236}">
                <a16:creationId xmlns:a16="http://schemas.microsoft.com/office/drawing/2014/main" id="{A79A0377-5903-D94B-83C1-EFAF7B7E3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3352800"/>
            <a:ext cx="28956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The data structure that this algorithm manages is a single pointer: </a:t>
            </a:r>
            <a:r>
              <a:rPr lang="en-US" altLang="en-CN" sz="1600">
                <a:solidFill>
                  <a:srgbClr val="000099"/>
                </a:solidFill>
                <a:latin typeface="Comic Sans MS" panose="030F0902030302020204" pitchFamily="66" charset="0"/>
              </a:rPr>
              <a:t>free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.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7F058379-DFA5-5140-BA0A-7255840435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Memory management (naive)</a:t>
            </a:r>
          </a:p>
        </p:txBody>
      </p:sp>
      <p:sp>
        <p:nvSpPr>
          <p:cNvPr id="789508" name="Rectangle 4">
            <a:extLst>
              <a:ext uri="{FF2B5EF4-FFF2-40B4-BE49-F238E27FC236}">
                <a16:creationId xmlns:a16="http://schemas.microsoft.com/office/drawing/2014/main" id="{B5423392-70F6-7344-9955-623413EEDE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685800"/>
            <a:ext cx="8610600" cy="1828800"/>
          </a:xfrm>
        </p:spPr>
        <p:txBody>
          <a:bodyPr/>
          <a:lstStyle/>
          <a:p>
            <a:r>
              <a:rPr lang="en-US" altLang="en-CN" sz="1600"/>
              <a:t>When a program constructs (destructs) an object, the OS has to allocate</a:t>
            </a:r>
            <a:br>
              <a:rPr lang="en-US" altLang="en-CN" sz="1600"/>
            </a:br>
            <a:r>
              <a:rPr lang="en-US" altLang="en-CN" sz="1600"/>
              <a:t>(de-allocate) a RAM block on the heap:</a:t>
            </a:r>
            <a:endParaRPr lang="en-US" altLang="en-CN" sz="1600">
              <a:solidFill>
                <a:srgbClr val="000099"/>
              </a:solidFill>
            </a:endParaRPr>
          </a:p>
          <a:p>
            <a:pPr lvl="1"/>
            <a:r>
              <a:rPr lang="en-US" altLang="en-CN" sz="1600" b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alloc(size)</a:t>
            </a:r>
            <a:r>
              <a:rPr lang="en-US" altLang="en-CN" sz="1600" b="1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altLang="en-CN" sz="1600"/>
              <a:t>         returns a reference to a free RAM block of size </a:t>
            </a:r>
            <a:r>
              <a:rPr lang="en-US" altLang="en-CN" sz="1600" b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</a:p>
          <a:p>
            <a:pPr lvl="1"/>
            <a:r>
              <a:rPr lang="en-US" altLang="en-CN" sz="1600" b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deAlloc(object):</a:t>
            </a:r>
            <a:r>
              <a:rPr lang="en-US" altLang="en-CN" sz="1600"/>
              <a:t> recycles the RAM block that </a:t>
            </a:r>
            <a:r>
              <a:rPr lang="en-US" altLang="en-CN" sz="1600" b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altLang="en-CN" sz="1600"/>
              <a:t> refers to</a:t>
            </a:r>
          </a:p>
        </p:txBody>
      </p:sp>
      <p:pic>
        <p:nvPicPr>
          <p:cNvPr id="789509" name="Picture 5" descr="Bouquet">
            <a:extLst>
              <a:ext uri="{FF2B5EF4-FFF2-40B4-BE49-F238E27FC236}">
                <a16:creationId xmlns:a16="http://schemas.microsoft.com/office/drawing/2014/main" id="{CB29F6C5-A577-0040-BA7C-73B6C6163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7400" y="2438401"/>
            <a:ext cx="5181600" cy="364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32813" t="35484" r="32813" b="31183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67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506" grpId="0" autoUpdateAnimBg="0"/>
      <p:bldP spid="789508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554" name="Picture 2" descr="Bouquet">
            <a:extLst>
              <a:ext uri="{FF2B5EF4-FFF2-40B4-BE49-F238E27FC236}">
                <a16:creationId xmlns:a16="http://schemas.microsoft.com/office/drawing/2014/main" id="{F6DA4DF9-8329-204B-B2F3-CC452AB77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4500" y="685800"/>
            <a:ext cx="54483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6563" t="24731" r="28906" b="11829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1555" name="Picture 3" descr="Bouquet">
            <a:extLst>
              <a:ext uri="{FF2B5EF4-FFF2-40B4-BE49-F238E27FC236}">
                <a16:creationId xmlns:a16="http://schemas.microsoft.com/office/drawing/2014/main" id="{B4B4364A-404A-C544-AC5F-A238EC80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5200" y="685800"/>
            <a:ext cx="28194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19531" t="26881" r="51563" b="3656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1556" name="Picture 4" descr="Bouquet">
            <a:extLst>
              <a:ext uri="{FF2B5EF4-FFF2-40B4-BE49-F238E27FC236}">
                <a16:creationId xmlns:a16="http://schemas.microsoft.com/office/drawing/2014/main" id="{76A08776-9A28-A14F-974B-C7B0C1C96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1400" y="3200400"/>
            <a:ext cx="28194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2344" t="26881" r="18750" b="3656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1" name="Rectangle 5">
            <a:extLst>
              <a:ext uri="{FF2B5EF4-FFF2-40B4-BE49-F238E27FC236}">
                <a16:creationId xmlns:a16="http://schemas.microsoft.com/office/drawing/2014/main" id="{C42CEC11-51E9-584D-B53D-C7E986762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>
                <a:solidFill>
                  <a:srgbClr val="663300"/>
                </a:solidFill>
              </a:rPr>
              <a:t>Memory management (improved)</a:t>
            </a:r>
          </a:p>
        </p:txBody>
      </p:sp>
    </p:spTree>
    <p:extLst>
      <p:ext uri="{BB962C8B-B14F-4D97-AF65-F5344CB8AC3E}">
        <p14:creationId xmlns:p14="http://schemas.microsoft.com/office/powerpoint/2010/main" val="65760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898FDCE7-3CCC-5048-B9B1-E50F0BCE9A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Peek and poke</a:t>
            </a:r>
          </a:p>
        </p:txBody>
      </p:sp>
      <p:sp>
        <p:nvSpPr>
          <p:cNvPr id="793603" name="Text Box 3">
            <a:extLst>
              <a:ext uri="{FF2B5EF4-FFF2-40B4-BE49-F238E27FC236}">
                <a16:creationId xmlns:a16="http://schemas.microsoft.com/office/drawing/2014/main" id="{D6AF5D21-5BFE-BC4D-B6EB-BE6E4E800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765175"/>
            <a:ext cx="5715000" cy="2895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int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peek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address)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void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poke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address, int value)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Array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size)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deAlloc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(Array o)</a:t>
            </a:r>
          </a:p>
          <a:p>
            <a:pPr eaLnBrk="0" fontAlgn="base" hangingPunct="0">
              <a:lnSpc>
                <a:spcPct val="90000"/>
              </a:lnSpc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93604" name="Rectangle 4">
            <a:extLst>
              <a:ext uri="{FF2B5EF4-FFF2-40B4-BE49-F238E27FC236}">
                <a16:creationId xmlns:a16="http://schemas.microsoft.com/office/drawing/2014/main" id="{283BE0BB-4EEE-5647-A7B7-80F6009159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74825" y="3860800"/>
            <a:ext cx="8610600" cy="431800"/>
          </a:xfrm>
          <a:noFill/>
        </p:spPr>
        <p:txBody>
          <a:bodyPr/>
          <a:lstStyle/>
          <a:p>
            <a:r>
              <a:rPr lang="en-US" altLang="en-CN" sz="1800"/>
              <a:t>Implementation: based on our ability to exploit exotic casting in Jack:</a:t>
            </a:r>
          </a:p>
        </p:txBody>
      </p:sp>
      <p:pic>
        <p:nvPicPr>
          <p:cNvPr id="793605" name="Picture 5" descr="Bouquet">
            <a:extLst>
              <a:ext uri="{FF2B5EF4-FFF2-40B4-BE49-F238E27FC236}">
                <a16:creationId xmlns:a16="http://schemas.microsoft.com/office/drawing/2014/main" id="{D3656584-894F-9147-95FC-8A3B09B64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0800" y="4341814"/>
            <a:ext cx="6629400" cy="203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9688" t="48387" r="29688" b="34409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533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3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603" grpId="0" animBg="1" autoUpdateAnimBg="0"/>
      <p:bldP spid="793604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60C9FC59-5C15-9046-8DE5-F28A7590EF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Graphics primitives </a:t>
            </a:r>
            <a:r>
              <a:rPr lang="en-US" altLang="en-CN" sz="1400"/>
              <a:t>(</a:t>
            </a:r>
            <a:r>
              <a:rPr lang="en-US" altLang="en-CN" sz="1600"/>
              <a:t>in the Jack OS</a:t>
            </a:r>
            <a:r>
              <a:rPr lang="en-US" altLang="en-CN" sz="1400"/>
              <a:t>)</a:t>
            </a:r>
          </a:p>
        </p:txBody>
      </p:sp>
      <p:sp>
        <p:nvSpPr>
          <p:cNvPr id="795651" name="Text Box 3">
            <a:extLst>
              <a:ext uri="{FF2B5EF4-FFF2-40B4-BE49-F238E27FC236}">
                <a16:creationId xmlns:a16="http://schemas.microsoft.com/office/drawing/2014/main" id="{14A80C44-2753-EE45-9641-F02C9AD2E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9138" y="2363788"/>
            <a:ext cx="6915150" cy="3657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Screen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clearScreen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setColor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(boolean b)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void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drawPixel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void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drawLine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x1, int y1, int x2, int y2)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drawRectangle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x1, int y1,int x2, int y2)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void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drawCircle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x, int y, int r)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1508" name="Group 4">
            <a:extLst>
              <a:ext uri="{FF2B5EF4-FFF2-40B4-BE49-F238E27FC236}">
                <a16:creationId xmlns:a16="http://schemas.microsoft.com/office/drawing/2014/main" id="{6F1C88CA-CE09-7243-A5FA-F0DDEC3A3987}"/>
              </a:ext>
            </a:extLst>
          </p:cNvPr>
          <p:cNvGrpSpPr>
            <a:grpSpLocks/>
          </p:cNvGrpSpPr>
          <p:nvPr/>
        </p:nvGrpSpPr>
        <p:grpSpPr bwMode="auto">
          <a:xfrm>
            <a:off x="7608888" y="188913"/>
            <a:ext cx="2830512" cy="2095500"/>
            <a:chOff x="3833" y="119"/>
            <a:chExt cx="1783" cy="1320"/>
          </a:xfrm>
        </p:grpSpPr>
        <p:sp>
          <p:nvSpPr>
            <p:cNvPr id="21509" name="Text Box 5">
              <a:extLst>
                <a:ext uri="{FF2B5EF4-FFF2-40B4-BE49-F238E27FC236}">
                  <a16:creationId xmlns:a16="http://schemas.microsoft.com/office/drawing/2014/main" id="{972A3B57-21B5-9A40-B14A-AB1D83D9F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19"/>
              <a:ext cx="831" cy="367"/>
            </a:xfrm>
            <a:prstGeom prst="rect">
              <a:avLst/>
            </a:prstGeom>
            <a:solidFill>
              <a:srgbClr val="F3F3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Math {</a:t>
              </a:r>
            </a:p>
          </p:txBody>
        </p:sp>
        <p:sp>
          <p:nvSpPr>
            <p:cNvPr id="21510" name="Text Box 6">
              <a:extLst>
                <a:ext uri="{FF2B5EF4-FFF2-40B4-BE49-F238E27FC236}">
                  <a16:creationId xmlns:a16="http://schemas.microsoft.com/office/drawing/2014/main" id="{80C1C7BA-5C0C-4446-8308-0B7D476AD6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25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String {</a:t>
              </a:r>
            </a:p>
          </p:txBody>
        </p:sp>
        <p:sp>
          <p:nvSpPr>
            <p:cNvPr id="21511" name="Text Box 7">
              <a:extLst>
                <a:ext uri="{FF2B5EF4-FFF2-40B4-BE49-F238E27FC236}">
                  <a16:creationId xmlns:a16="http://schemas.microsoft.com/office/drawing/2014/main" id="{5E73CE01-A56B-6547-9FED-5E0643243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391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Array {</a:t>
              </a:r>
            </a:p>
          </p:txBody>
        </p:sp>
        <p:sp>
          <p:nvSpPr>
            <p:cNvPr id="21512" name="Text Box 8">
              <a:extLst>
                <a:ext uri="{FF2B5EF4-FFF2-40B4-BE49-F238E27FC236}">
                  <a16:creationId xmlns:a16="http://schemas.microsoft.com/office/drawing/2014/main" id="{63986906-6892-DD42-ADA2-E26910D592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" y="527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Output {</a:t>
              </a:r>
            </a:p>
          </p:txBody>
        </p:sp>
        <p:sp>
          <p:nvSpPr>
            <p:cNvPr id="21513" name="Text Box 9">
              <a:extLst>
                <a:ext uri="{FF2B5EF4-FFF2-40B4-BE49-F238E27FC236}">
                  <a16:creationId xmlns:a16="http://schemas.microsoft.com/office/drawing/2014/main" id="{286239F4-9DF5-D34A-BF18-DE2A3E9F99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663"/>
              <a:ext cx="831" cy="322"/>
            </a:xfrm>
            <a:prstGeom prst="rect">
              <a:avLst/>
            </a:prstGeom>
            <a:solidFill>
              <a:srgbClr val="D7EB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Screen {</a:t>
              </a:r>
            </a:p>
          </p:txBody>
        </p:sp>
        <p:sp>
          <p:nvSpPr>
            <p:cNvPr id="21514" name="Text Box 10">
              <a:extLst>
                <a:ext uri="{FF2B5EF4-FFF2-40B4-BE49-F238E27FC236}">
                  <a16:creationId xmlns:a16="http://schemas.microsoft.com/office/drawing/2014/main" id="{E890B1BE-4D95-8345-A094-58D8AC7C4B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3" y="799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Memory {</a:t>
              </a:r>
            </a:p>
          </p:txBody>
        </p:sp>
        <p:sp>
          <p:nvSpPr>
            <p:cNvPr id="21515" name="Text Box 11">
              <a:extLst>
                <a:ext uri="{FF2B5EF4-FFF2-40B4-BE49-F238E27FC236}">
                  <a16:creationId xmlns:a16="http://schemas.microsoft.com/office/drawing/2014/main" id="{2B3A461F-6B43-CB44-845B-E2F07AB58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93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Keyboard {</a:t>
              </a:r>
            </a:p>
          </p:txBody>
        </p:sp>
        <p:sp>
          <p:nvSpPr>
            <p:cNvPr id="21516" name="Text Box 12">
              <a:extLst>
                <a:ext uri="{FF2B5EF4-FFF2-40B4-BE49-F238E27FC236}">
                  <a16:creationId xmlns:a16="http://schemas.microsoft.com/office/drawing/2014/main" id="{3A8E57C5-F526-574E-A24D-70EC8F8502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1071"/>
              <a:ext cx="831" cy="36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Sys {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</a:rPr>
                <a:t>   </a:t>
              </a: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function (…)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60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5651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60C9FC59-5C15-9046-8DE5-F28A7590EF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 dirty="0"/>
              <a:t>A History of Graphics Acceleration Hardware </a:t>
            </a:r>
            <a:endParaRPr lang="en-US" altLang="en-CN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222EB-19EA-AB4D-9873-625F252FE57A}"/>
              </a:ext>
            </a:extLst>
          </p:cNvPr>
          <p:cNvSpPr txBox="1"/>
          <p:nvPr/>
        </p:nvSpPr>
        <p:spPr>
          <a:xfrm>
            <a:off x="4093535" y="5954232"/>
            <a:ext cx="373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/UUxUCVlXV0A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74653-48AF-E342-AC42-08A07BC1F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901700"/>
            <a:ext cx="75565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17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902A846-6934-4E4D-8D26-4AEEB01D20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Memory-mapped screen</a:t>
            </a:r>
          </a:p>
        </p:txBody>
      </p:sp>
      <p:pic>
        <p:nvPicPr>
          <p:cNvPr id="797699" name="Picture 3" descr="Bouquet">
            <a:extLst>
              <a:ext uri="{FF2B5EF4-FFF2-40B4-BE49-F238E27FC236}">
                <a16:creationId xmlns:a16="http://schemas.microsoft.com/office/drawing/2014/main" id="{7A1365FB-DE86-3C4A-BAA5-4AAAFB1F8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700088"/>
            <a:ext cx="8763000" cy="566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18750" t="29167" r="17188" b="15625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819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CEB813C7-7E4F-EA4D-911A-9F33AD8CE7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Pixel drawing</a:t>
            </a:r>
          </a:p>
        </p:txBody>
      </p:sp>
      <p:sp>
        <p:nvSpPr>
          <p:cNvPr id="799747" name="Rectangle 3">
            <a:extLst>
              <a:ext uri="{FF2B5EF4-FFF2-40B4-BE49-F238E27FC236}">
                <a16:creationId xmlns:a16="http://schemas.microsoft.com/office/drawing/2014/main" id="{48D68AB7-3607-184A-9221-66D929A147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29000" y="3657600"/>
            <a:ext cx="6770688" cy="457200"/>
          </a:xfrm>
        </p:spPr>
        <p:txBody>
          <a:bodyPr/>
          <a:lstStyle/>
          <a:p>
            <a:r>
              <a:rPr lang="en-US" altLang="en-CN"/>
              <a:t>Implementation: using </a:t>
            </a:r>
            <a:r>
              <a:rPr lang="en-US" altLang="en-CN">
                <a:solidFill>
                  <a:srgbClr val="000099"/>
                </a:solidFill>
              </a:rPr>
              <a:t>poke(address,value)</a:t>
            </a:r>
          </a:p>
        </p:txBody>
      </p:sp>
      <p:pic>
        <p:nvPicPr>
          <p:cNvPr id="799748" name="Picture 4" descr="Bouquet">
            <a:extLst>
              <a:ext uri="{FF2B5EF4-FFF2-40B4-BE49-F238E27FC236}">
                <a16:creationId xmlns:a16="http://schemas.microsoft.com/office/drawing/2014/main" id="{FE698DBF-249A-EE4F-B2D3-9016C8C5D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052514"/>
            <a:ext cx="5486400" cy="199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 l="32813" t="37634" r="32813" b="45161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99749" name="Object 5">
            <a:extLst>
              <a:ext uri="{FF2B5EF4-FFF2-40B4-BE49-F238E27FC236}">
                <a16:creationId xmlns:a16="http://schemas.microsoft.com/office/drawing/2014/main" id="{7C3AE48B-0D96-984D-AE6A-3B5694C097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4495801"/>
          <a:ext cx="8610600" cy="183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85" r:id="rId6" imgW="24955500" imgH="19583400" progId="Visio.Drawing.6">
                  <p:embed/>
                </p:oleObj>
              </mc:Choice>
              <mc:Fallback>
                <p:oleObj r:id="rId6" imgW="24955500" imgH="19583400" progId="Visio.Drawing.6">
                  <p:embed/>
                  <p:pic>
                    <p:nvPicPr>
                      <p:cNvPr id="799749" name="Object 5">
                        <a:extLst>
                          <a:ext uri="{FF2B5EF4-FFF2-40B4-BE49-F238E27FC236}">
                            <a16:creationId xmlns:a16="http://schemas.microsoft.com/office/drawing/2014/main" id="{7C3AE48B-0D96-984D-AE6A-3B5694C097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90" t="26208" r="6987" b="49641"/>
                      <a:stretch>
                        <a:fillRect/>
                      </a:stretch>
                    </p:blipFill>
                    <p:spPr bwMode="auto">
                      <a:xfrm>
                        <a:off x="1752600" y="4495801"/>
                        <a:ext cx="8610600" cy="183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302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747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E6F3FF-AC61-6844-8627-68AD425B3A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 dirty="0"/>
              <a:t>Operating System as a Program that Runs Forever -- </a:t>
            </a:r>
            <a:r>
              <a:rPr lang="en-US" altLang="en-CN" dirty="0" err="1"/>
              <a:t>Lamport</a:t>
            </a:r>
            <a:endParaRPr lang="en-US" altLang="en-CN"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B727E8D2-1F24-C049-8813-085625EEF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183" y="763004"/>
            <a:ext cx="8619634" cy="533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11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474A0035-34A8-4F49-A475-7025A314490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CN"/>
              <a:t>Image representation: bitmap versus vector graphics</a:t>
            </a:r>
          </a:p>
        </p:txBody>
      </p:sp>
      <p:sp>
        <p:nvSpPr>
          <p:cNvPr id="529416" name="Rectangle 8">
            <a:extLst>
              <a:ext uri="{FF2B5EF4-FFF2-40B4-BE49-F238E27FC236}">
                <a16:creationId xmlns:a16="http://schemas.microsoft.com/office/drawing/2014/main" id="{4F690FA2-4AA4-5748-AC5F-6C5A0325E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313" y="4724401"/>
            <a:ext cx="7632700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Bitmap file: </a:t>
            </a:r>
            <a:r>
              <a:rPr lang="en-US" altLang="en-CN" sz="1400">
                <a:solidFill>
                  <a:srgbClr val="000000"/>
                </a:solidFill>
                <a:cs typeface="Arial" panose="020B0604020202020204" pitchFamily="34" charset="0"/>
              </a:rPr>
              <a:t>00100, 01010,01010,10001,11111,10001,00000,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. . .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Vector graphics file: </a:t>
            </a:r>
            <a:r>
              <a:rPr lang="en-US" altLang="en-CN" sz="1400">
                <a:solidFill>
                  <a:srgbClr val="000000"/>
                </a:solidFill>
                <a:cs typeface="Arial" panose="020B0604020202020204" pitchFamily="34" charset="0"/>
              </a:rPr>
              <a:t>drawLine(2,0,0,5), drawLine(2,0,4,5), drawLine(1,4,3,4)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Pros and cons of each method. 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529421" name="Rectangle 13">
            <a:extLst>
              <a:ext uri="{FF2B5EF4-FFF2-40B4-BE49-F238E27FC236}">
                <a16:creationId xmlns:a16="http://schemas.microsoft.com/office/drawing/2014/main" id="{0C66CA55-FB32-E748-B28A-0470FC481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313" y="5516563"/>
            <a:ext cx="7777162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endParaRPr lang="en-US" altLang="en-CN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529426" name="Picture 18">
            <a:extLst>
              <a:ext uri="{FF2B5EF4-FFF2-40B4-BE49-F238E27FC236}">
                <a16:creationId xmlns:a16="http://schemas.microsoft.com/office/drawing/2014/main" id="{4A098817-80FD-E046-8CBC-8DA330B62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8539" y="1052513"/>
            <a:ext cx="306863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5">
            <a:extLst>
              <a:ext uri="{FF2B5EF4-FFF2-40B4-BE49-F238E27FC236}">
                <a16:creationId xmlns:a16="http://schemas.microsoft.com/office/drawing/2014/main" id="{8AA98A0F-0363-3D4D-B49F-F1919CE10071}"/>
              </a:ext>
            </a:extLst>
          </p:cNvPr>
          <p:cNvGrpSpPr>
            <a:grpSpLocks/>
          </p:cNvGrpSpPr>
          <p:nvPr/>
        </p:nvGrpSpPr>
        <p:grpSpPr bwMode="auto">
          <a:xfrm>
            <a:off x="4008438" y="1557339"/>
            <a:ext cx="2413000" cy="3024187"/>
            <a:chOff x="1565" y="981"/>
            <a:chExt cx="1520" cy="1905"/>
          </a:xfrm>
        </p:grpSpPr>
        <p:grpSp>
          <p:nvGrpSpPr>
            <p:cNvPr id="24589" name="Group 12">
              <a:extLst>
                <a:ext uri="{FF2B5EF4-FFF2-40B4-BE49-F238E27FC236}">
                  <a16:creationId xmlns:a16="http://schemas.microsoft.com/office/drawing/2014/main" id="{77013509-EE36-CE40-8F9F-0880B85515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5" y="981"/>
              <a:ext cx="1520" cy="1631"/>
              <a:chOff x="2018" y="1026"/>
              <a:chExt cx="1520" cy="1631"/>
            </a:xfrm>
          </p:grpSpPr>
          <p:pic>
            <p:nvPicPr>
              <p:cNvPr id="24591" name="Picture 10">
                <a:extLst>
                  <a:ext uri="{FF2B5EF4-FFF2-40B4-BE49-F238E27FC236}">
                    <a16:creationId xmlns:a16="http://schemas.microsoft.com/office/drawing/2014/main" id="{32567BB7-99B6-8141-81A0-4C071AC0A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8" y="1071"/>
                <a:ext cx="1520" cy="15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592" name="Rectangle 9">
                <a:extLst>
                  <a:ext uri="{FF2B5EF4-FFF2-40B4-BE49-F238E27FC236}">
                    <a16:creationId xmlns:a16="http://schemas.microsoft.com/office/drawing/2014/main" id="{7C3A4091-ACC7-AF4F-8E3B-2A262D5A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0" y="1026"/>
                <a:ext cx="318" cy="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indent="127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r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00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(0,0)</a:t>
                </a:r>
              </a:p>
            </p:txBody>
          </p:sp>
        </p:grpSp>
        <p:sp>
          <p:nvSpPr>
            <p:cNvPr id="24590" name="Rectangle 20">
              <a:extLst>
                <a:ext uri="{FF2B5EF4-FFF2-40B4-BE49-F238E27FC236}">
                  <a16:creationId xmlns:a16="http://schemas.microsoft.com/office/drawing/2014/main" id="{E81486D2-1440-AC45-8F55-2518345A1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598"/>
              <a:ext cx="63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vector</a:t>
              </a:r>
            </a:p>
          </p:txBody>
        </p:sp>
      </p:grpSp>
      <p:grpSp>
        <p:nvGrpSpPr>
          <p:cNvPr id="4" name="Group 24">
            <a:extLst>
              <a:ext uri="{FF2B5EF4-FFF2-40B4-BE49-F238E27FC236}">
                <a16:creationId xmlns:a16="http://schemas.microsoft.com/office/drawing/2014/main" id="{9F956C50-DB64-064C-89E5-481B41BBEE29}"/>
              </a:ext>
            </a:extLst>
          </p:cNvPr>
          <p:cNvGrpSpPr>
            <a:grpSpLocks/>
          </p:cNvGrpSpPr>
          <p:nvPr/>
        </p:nvGrpSpPr>
        <p:grpSpPr bwMode="auto">
          <a:xfrm>
            <a:off x="1992313" y="1052513"/>
            <a:ext cx="2303462" cy="3529012"/>
            <a:chOff x="295" y="663"/>
            <a:chExt cx="1451" cy="2223"/>
          </a:xfrm>
        </p:grpSpPr>
        <p:pic>
          <p:nvPicPr>
            <p:cNvPr id="24584" name="Picture 7">
              <a:extLst>
                <a:ext uri="{FF2B5EF4-FFF2-40B4-BE49-F238E27FC236}">
                  <a16:creationId xmlns:a16="http://schemas.microsoft.com/office/drawing/2014/main" id="{DCD60A1B-7474-214B-90D7-404B905E4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1028"/>
              <a:ext cx="1179" cy="1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5" name="Rectangle 19">
              <a:extLst>
                <a:ext uri="{FF2B5EF4-FFF2-40B4-BE49-F238E27FC236}">
                  <a16:creationId xmlns:a16="http://schemas.microsoft.com/office/drawing/2014/main" id="{FE5774C8-ED2F-4F4D-B5A6-F3D95C26C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" y="2598"/>
              <a:ext cx="63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bitmap</a:t>
              </a:r>
            </a:p>
          </p:txBody>
        </p:sp>
        <p:grpSp>
          <p:nvGrpSpPr>
            <p:cNvPr id="24586" name="Group 23">
              <a:extLst>
                <a:ext uri="{FF2B5EF4-FFF2-40B4-BE49-F238E27FC236}">
                  <a16:creationId xmlns:a16="http://schemas.microsoft.com/office/drawing/2014/main" id="{3052B717-EDC8-8A43-B719-6E04FFF387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6" y="663"/>
              <a:ext cx="680" cy="590"/>
              <a:chOff x="1066" y="663"/>
              <a:chExt cx="680" cy="590"/>
            </a:xfrm>
          </p:grpSpPr>
          <p:sp>
            <p:nvSpPr>
              <p:cNvPr id="24587" name="Line 21">
                <a:extLst>
                  <a:ext uri="{FF2B5EF4-FFF2-40B4-BE49-F238E27FC236}">
                    <a16:creationId xmlns:a16="http://schemas.microsoft.com/office/drawing/2014/main" id="{D2D20BBC-7829-024C-B0E3-D57341A87A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66" y="891"/>
                <a:ext cx="181" cy="362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4588" name="Rectangle 22">
                <a:extLst>
                  <a:ext uri="{FF2B5EF4-FFF2-40B4-BE49-F238E27FC236}">
                    <a16:creationId xmlns:a16="http://schemas.microsoft.com/office/drawing/2014/main" id="{56138614-FDA3-FC47-A111-F8217F1D1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1" y="663"/>
                <a:ext cx="63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600">
                    <a:solidFill>
                      <a:srgbClr val="000000"/>
                    </a:solidFill>
                    <a:cs typeface="Arial" panose="020B0604020202020204" pitchFamily="34" charset="0"/>
                  </a:rPr>
                  <a:t>pixel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538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4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16" grpId="0" build="p" autoUpdateAnimBg="0"/>
      <p:bldP spid="529421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92F742C-CE69-974A-A5A6-39BB250D29C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CN"/>
              <a:t>Vector graphics: basic operations</a:t>
            </a:r>
          </a:p>
        </p:txBody>
      </p:sp>
      <p:sp>
        <p:nvSpPr>
          <p:cNvPr id="531461" name="Rectangle 5">
            <a:extLst>
              <a:ext uri="{FF2B5EF4-FFF2-40B4-BE49-F238E27FC236}">
                <a16:creationId xmlns:a16="http://schemas.microsoft.com/office/drawing/2014/main" id="{0D6D1FD6-CF0E-444D-BD00-86525DDB7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25" y="1052513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31462" name="Rectangle 6">
            <a:extLst>
              <a:ext uri="{FF2B5EF4-FFF2-40B4-BE49-F238E27FC236}">
                <a16:creationId xmlns:a16="http://schemas.microsoft.com/office/drawing/2014/main" id="{283F0201-2B4C-1A43-97BC-88E9945FC1A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069138" y="908050"/>
            <a:ext cx="1846262" cy="457200"/>
          </a:xfrm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CN" sz="1600">
                <a:latin typeface="Arial" panose="020B0604020202020204" pitchFamily="34" charset="0"/>
                <a:cs typeface="Arial" panose="020B0604020202020204" pitchFamily="34" charset="0"/>
              </a:rPr>
              <a:t>drawPixel(x,y)</a:t>
            </a:r>
          </a:p>
        </p:txBody>
      </p:sp>
      <p:grpSp>
        <p:nvGrpSpPr>
          <p:cNvPr id="2" name="Group 354">
            <a:extLst>
              <a:ext uri="{FF2B5EF4-FFF2-40B4-BE49-F238E27FC236}">
                <a16:creationId xmlns:a16="http://schemas.microsoft.com/office/drawing/2014/main" id="{7DE60C6E-71CE-5C42-BB3E-AD1BD4BBE5DB}"/>
              </a:ext>
            </a:extLst>
          </p:cNvPr>
          <p:cNvGrpSpPr>
            <a:grpSpLocks/>
          </p:cNvGrpSpPr>
          <p:nvPr/>
        </p:nvGrpSpPr>
        <p:grpSpPr bwMode="auto">
          <a:xfrm>
            <a:off x="6311900" y="1773238"/>
            <a:ext cx="2808288" cy="501650"/>
            <a:chOff x="3016" y="1117"/>
            <a:chExt cx="1769" cy="316"/>
          </a:xfrm>
        </p:grpSpPr>
        <p:sp>
          <p:nvSpPr>
            <p:cNvPr id="25943" name="Oval 4">
              <a:extLst>
                <a:ext uri="{FF2B5EF4-FFF2-40B4-BE49-F238E27FC236}">
                  <a16:creationId xmlns:a16="http://schemas.microsoft.com/office/drawing/2014/main" id="{7BAC8E09-15E4-334B-B2BB-AA3185420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117"/>
              <a:ext cx="272" cy="227"/>
            </a:xfrm>
            <a:prstGeom prst="ellipse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44" name="Rectangle 7">
              <a:extLst>
                <a:ext uri="{FF2B5EF4-FFF2-40B4-BE49-F238E27FC236}">
                  <a16:creationId xmlns:a16="http://schemas.microsoft.com/office/drawing/2014/main" id="{18F6DA0D-7C13-D845-A513-EB5A85947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9" y="1145"/>
              <a:ext cx="129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drawCircle(x,y,r)</a:t>
              </a:r>
            </a:p>
          </p:txBody>
        </p:sp>
      </p:grpSp>
      <p:grpSp>
        <p:nvGrpSpPr>
          <p:cNvPr id="3" name="Group 353">
            <a:extLst>
              <a:ext uri="{FF2B5EF4-FFF2-40B4-BE49-F238E27FC236}">
                <a16:creationId xmlns:a16="http://schemas.microsoft.com/office/drawing/2014/main" id="{D87F0DB1-5AD1-7E46-94ED-EF1DCC414117}"/>
              </a:ext>
            </a:extLst>
          </p:cNvPr>
          <p:cNvGrpSpPr>
            <a:grpSpLocks/>
          </p:cNvGrpSpPr>
          <p:nvPr/>
        </p:nvGrpSpPr>
        <p:grpSpPr bwMode="auto">
          <a:xfrm>
            <a:off x="6240463" y="1339850"/>
            <a:ext cx="3459162" cy="458788"/>
            <a:chOff x="2971" y="844"/>
            <a:chExt cx="2179" cy="289"/>
          </a:xfrm>
        </p:grpSpPr>
        <p:sp>
          <p:nvSpPr>
            <p:cNvPr id="25941" name="Line 3">
              <a:extLst>
                <a:ext uri="{FF2B5EF4-FFF2-40B4-BE49-F238E27FC236}">
                  <a16:creationId xmlns:a16="http://schemas.microsoft.com/office/drawing/2014/main" id="{05BED04A-D787-074A-90C4-AD14EBCD9C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1" y="844"/>
              <a:ext cx="408" cy="182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24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942" name="Rectangle 8">
              <a:extLst>
                <a:ext uri="{FF2B5EF4-FFF2-40B4-BE49-F238E27FC236}">
                  <a16:creationId xmlns:a16="http://schemas.microsoft.com/office/drawing/2014/main" id="{C9790759-CF05-134C-A975-25F9FE51D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845"/>
              <a:ext cx="16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drawLine(x1,y1,x2,y2)</a:t>
              </a:r>
            </a:p>
          </p:txBody>
        </p:sp>
      </p:grpSp>
      <p:grpSp>
        <p:nvGrpSpPr>
          <p:cNvPr id="4" name="Group 355">
            <a:extLst>
              <a:ext uri="{FF2B5EF4-FFF2-40B4-BE49-F238E27FC236}">
                <a16:creationId xmlns:a16="http://schemas.microsoft.com/office/drawing/2014/main" id="{6F875952-77D1-4340-92E2-CF7943E5027A}"/>
              </a:ext>
            </a:extLst>
          </p:cNvPr>
          <p:cNvGrpSpPr>
            <a:grpSpLocks/>
          </p:cNvGrpSpPr>
          <p:nvPr/>
        </p:nvGrpSpPr>
        <p:grpSpPr bwMode="auto">
          <a:xfrm>
            <a:off x="6240463" y="2324100"/>
            <a:ext cx="3816350" cy="457200"/>
            <a:chOff x="2971" y="1464"/>
            <a:chExt cx="2404" cy="288"/>
          </a:xfrm>
        </p:grpSpPr>
        <p:sp>
          <p:nvSpPr>
            <p:cNvPr id="25939" name="Rectangle 175">
              <a:extLst>
                <a:ext uri="{FF2B5EF4-FFF2-40B4-BE49-F238E27FC236}">
                  <a16:creationId xmlns:a16="http://schemas.microsoft.com/office/drawing/2014/main" id="{BA81E98B-75FD-8543-9FCE-AB8B21A17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1464"/>
              <a:ext cx="185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drawRectangle(x1,y1,x2,y2)</a:t>
              </a:r>
            </a:p>
          </p:txBody>
        </p:sp>
        <p:sp>
          <p:nvSpPr>
            <p:cNvPr id="25940" name="Rectangle 176">
              <a:extLst>
                <a:ext uri="{FF2B5EF4-FFF2-40B4-BE49-F238E27FC236}">
                  <a16:creationId xmlns:a16="http://schemas.microsoft.com/office/drawing/2014/main" id="{83376170-CEFB-DB4E-9C31-53047705B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1525"/>
              <a:ext cx="363" cy="136"/>
            </a:xfrm>
            <a:prstGeom prst="rect">
              <a:avLst/>
            </a:prstGeom>
            <a:solidFill>
              <a:schemeClr val="tx1"/>
            </a:solidFill>
            <a:ln w="635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345">
            <a:extLst>
              <a:ext uri="{FF2B5EF4-FFF2-40B4-BE49-F238E27FC236}">
                <a16:creationId xmlns:a16="http://schemas.microsoft.com/office/drawing/2014/main" id="{213A915A-130C-6A4F-874D-4AB7F5E6879E}"/>
              </a:ext>
            </a:extLst>
          </p:cNvPr>
          <p:cNvGrpSpPr>
            <a:grpSpLocks/>
          </p:cNvGrpSpPr>
          <p:nvPr/>
        </p:nvGrpSpPr>
        <p:grpSpPr bwMode="auto">
          <a:xfrm>
            <a:off x="2279650" y="3789364"/>
            <a:ext cx="3240088" cy="2376487"/>
            <a:chOff x="476" y="2387"/>
            <a:chExt cx="2041" cy="1497"/>
          </a:xfrm>
        </p:grpSpPr>
        <p:sp>
          <p:nvSpPr>
            <p:cNvPr id="25775" name="Rectangle 178">
              <a:extLst>
                <a:ext uri="{FF2B5EF4-FFF2-40B4-BE49-F238E27FC236}">
                  <a16:creationId xmlns:a16="http://schemas.microsoft.com/office/drawing/2014/main" id="{B7C31BA6-3AA9-A14D-8DD3-F0AE7B641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2660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776" name="Rectangle 179">
              <a:extLst>
                <a:ext uri="{FF2B5EF4-FFF2-40B4-BE49-F238E27FC236}">
                  <a16:creationId xmlns:a16="http://schemas.microsoft.com/office/drawing/2014/main" id="{5D5BD98D-9B0A-1144-94CE-D43359356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252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77" name="Rectangle 180">
              <a:extLst>
                <a:ext uri="{FF2B5EF4-FFF2-40B4-BE49-F238E27FC236}">
                  <a16:creationId xmlns:a16="http://schemas.microsoft.com/office/drawing/2014/main" id="{FAA1A9D3-0850-9B4F-9C9F-EA96250C9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252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78" name="Rectangle 181">
              <a:extLst>
                <a:ext uri="{FF2B5EF4-FFF2-40B4-BE49-F238E27FC236}">
                  <a16:creationId xmlns:a16="http://schemas.microsoft.com/office/drawing/2014/main" id="{A4A7C8B0-E33C-B740-B5BD-0B42B1CD4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52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79" name="Rectangle 182">
              <a:extLst>
                <a:ext uri="{FF2B5EF4-FFF2-40B4-BE49-F238E27FC236}">
                  <a16:creationId xmlns:a16="http://schemas.microsoft.com/office/drawing/2014/main" id="{7B3E582F-458D-1043-AB4F-B818E25DA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252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0" name="Rectangle 183">
              <a:extLst>
                <a:ext uri="{FF2B5EF4-FFF2-40B4-BE49-F238E27FC236}">
                  <a16:creationId xmlns:a16="http://schemas.microsoft.com/office/drawing/2014/main" id="{26BC6F67-95D2-BA49-BCA3-D8AA73F06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2523"/>
              <a:ext cx="136" cy="136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1" name="Rectangle 184">
              <a:extLst>
                <a:ext uri="{FF2B5EF4-FFF2-40B4-BE49-F238E27FC236}">
                  <a16:creationId xmlns:a16="http://schemas.microsoft.com/office/drawing/2014/main" id="{3D57D64D-2EAD-4A49-AFA5-651BAF747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252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2" name="Rectangle 185">
              <a:extLst>
                <a:ext uri="{FF2B5EF4-FFF2-40B4-BE49-F238E27FC236}">
                  <a16:creationId xmlns:a16="http://schemas.microsoft.com/office/drawing/2014/main" id="{8A7292B0-1E47-B74E-85A4-A39CBF21E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252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3" name="Rectangle 186">
              <a:extLst>
                <a:ext uri="{FF2B5EF4-FFF2-40B4-BE49-F238E27FC236}">
                  <a16:creationId xmlns:a16="http://schemas.microsoft.com/office/drawing/2014/main" id="{0A28D201-81CA-8C48-B304-CD371568C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252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4" name="Rectangle 187">
              <a:extLst>
                <a:ext uri="{FF2B5EF4-FFF2-40B4-BE49-F238E27FC236}">
                  <a16:creationId xmlns:a16="http://schemas.microsoft.com/office/drawing/2014/main" id="{631DCD91-CFD0-0344-8445-9AFCDC16E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252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5" name="Rectangle 188">
              <a:extLst>
                <a:ext uri="{FF2B5EF4-FFF2-40B4-BE49-F238E27FC236}">
                  <a16:creationId xmlns:a16="http://schemas.microsoft.com/office/drawing/2014/main" id="{2CECA9B5-C2FD-9F4C-AF7C-8213AF30A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52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6" name="Rectangle 189">
              <a:extLst>
                <a:ext uri="{FF2B5EF4-FFF2-40B4-BE49-F238E27FC236}">
                  <a16:creationId xmlns:a16="http://schemas.microsoft.com/office/drawing/2014/main" id="{E3DB34B5-0E55-CD45-AC98-4B2F8143B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252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7" name="Rectangle 190">
              <a:extLst>
                <a:ext uri="{FF2B5EF4-FFF2-40B4-BE49-F238E27FC236}">
                  <a16:creationId xmlns:a16="http://schemas.microsoft.com/office/drawing/2014/main" id="{25B20AA1-4CAC-C542-947F-967D1AB12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52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8" name="Rectangle 191">
              <a:extLst>
                <a:ext uri="{FF2B5EF4-FFF2-40B4-BE49-F238E27FC236}">
                  <a16:creationId xmlns:a16="http://schemas.microsoft.com/office/drawing/2014/main" id="{9072738A-E37B-0B4A-97BC-4ADC37B8D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252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89" name="Rectangle 192">
              <a:extLst>
                <a:ext uri="{FF2B5EF4-FFF2-40B4-BE49-F238E27FC236}">
                  <a16:creationId xmlns:a16="http://schemas.microsoft.com/office/drawing/2014/main" id="{E58C7551-7929-1343-A46D-47301BFDD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52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90" name="Rectangle 193">
              <a:extLst>
                <a:ext uri="{FF2B5EF4-FFF2-40B4-BE49-F238E27FC236}">
                  <a16:creationId xmlns:a16="http://schemas.microsoft.com/office/drawing/2014/main" id="{3C928878-6DDF-DD46-872D-F14947264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2796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791" name="Rectangle 194">
              <a:extLst>
                <a:ext uri="{FF2B5EF4-FFF2-40B4-BE49-F238E27FC236}">
                  <a16:creationId xmlns:a16="http://schemas.microsoft.com/office/drawing/2014/main" id="{2EF6A5D8-8848-214E-9CC8-2D4D57A7E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265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92" name="Rectangle 195">
              <a:extLst>
                <a:ext uri="{FF2B5EF4-FFF2-40B4-BE49-F238E27FC236}">
                  <a16:creationId xmlns:a16="http://schemas.microsoft.com/office/drawing/2014/main" id="{3A7BB7EB-64DB-9648-9EE2-6DC5F4DB7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265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93" name="Rectangle 196">
              <a:extLst>
                <a:ext uri="{FF2B5EF4-FFF2-40B4-BE49-F238E27FC236}">
                  <a16:creationId xmlns:a16="http://schemas.microsoft.com/office/drawing/2014/main" id="{A213E415-269E-7E4B-B06C-295FEF25C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65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94" name="Rectangle 197">
              <a:extLst>
                <a:ext uri="{FF2B5EF4-FFF2-40B4-BE49-F238E27FC236}">
                  <a16:creationId xmlns:a16="http://schemas.microsoft.com/office/drawing/2014/main" id="{E66B9299-B396-3246-8CC7-9ECD34D8E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265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95" name="Rectangle 198">
              <a:extLst>
                <a:ext uri="{FF2B5EF4-FFF2-40B4-BE49-F238E27FC236}">
                  <a16:creationId xmlns:a16="http://schemas.microsoft.com/office/drawing/2014/main" id="{EB41A0CF-10A8-674F-AC6D-AB2A7DCF4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265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96" name="Rectangle 199">
              <a:extLst>
                <a:ext uri="{FF2B5EF4-FFF2-40B4-BE49-F238E27FC236}">
                  <a16:creationId xmlns:a16="http://schemas.microsoft.com/office/drawing/2014/main" id="{EDF14E74-B6F5-6447-A37E-3C9F2D6D9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265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97" name="Rectangle 200">
              <a:extLst>
                <a:ext uri="{FF2B5EF4-FFF2-40B4-BE49-F238E27FC236}">
                  <a16:creationId xmlns:a16="http://schemas.microsoft.com/office/drawing/2014/main" id="{879DEA65-405B-144D-8658-6BBBCAF6D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265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98" name="Rectangle 201">
              <a:extLst>
                <a:ext uri="{FF2B5EF4-FFF2-40B4-BE49-F238E27FC236}">
                  <a16:creationId xmlns:a16="http://schemas.microsoft.com/office/drawing/2014/main" id="{FAF1722E-C8CB-754B-91DE-130FBC6E8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265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799" name="Rectangle 202">
              <a:extLst>
                <a:ext uri="{FF2B5EF4-FFF2-40B4-BE49-F238E27FC236}">
                  <a16:creationId xmlns:a16="http://schemas.microsoft.com/office/drawing/2014/main" id="{BBF153DC-7365-1D4D-8CF8-08508CE10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265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00" name="Rectangle 203">
              <a:extLst>
                <a:ext uri="{FF2B5EF4-FFF2-40B4-BE49-F238E27FC236}">
                  <a16:creationId xmlns:a16="http://schemas.microsoft.com/office/drawing/2014/main" id="{C077B77F-F07D-4649-B8D4-7D081ABA7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65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01" name="Rectangle 204">
              <a:extLst>
                <a:ext uri="{FF2B5EF4-FFF2-40B4-BE49-F238E27FC236}">
                  <a16:creationId xmlns:a16="http://schemas.microsoft.com/office/drawing/2014/main" id="{FA5221BD-9BDE-BA45-A049-2A5B31796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265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02" name="Rectangle 205">
              <a:extLst>
                <a:ext uri="{FF2B5EF4-FFF2-40B4-BE49-F238E27FC236}">
                  <a16:creationId xmlns:a16="http://schemas.microsoft.com/office/drawing/2014/main" id="{E94AACF9-5718-9842-BC5E-B32FEDE76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65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03" name="Rectangle 206">
              <a:extLst>
                <a:ext uri="{FF2B5EF4-FFF2-40B4-BE49-F238E27FC236}">
                  <a16:creationId xmlns:a16="http://schemas.microsoft.com/office/drawing/2014/main" id="{72B7EA9E-8412-D848-A92D-9B61C7E2F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265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04" name="Rectangle 207">
              <a:extLst>
                <a:ext uri="{FF2B5EF4-FFF2-40B4-BE49-F238E27FC236}">
                  <a16:creationId xmlns:a16="http://schemas.microsoft.com/office/drawing/2014/main" id="{C159E2D8-C88B-8D41-9C95-3A728479C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65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05" name="Rectangle 208">
              <a:extLst>
                <a:ext uri="{FF2B5EF4-FFF2-40B4-BE49-F238E27FC236}">
                  <a16:creationId xmlns:a16="http://schemas.microsoft.com/office/drawing/2014/main" id="{34AD78F0-42DD-A545-9D73-8EBC0FBA0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2932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806" name="Rectangle 209">
              <a:extLst>
                <a:ext uri="{FF2B5EF4-FFF2-40B4-BE49-F238E27FC236}">
                  <a16:creationId xmlns:a16="http://schemas.microsoft.com/office/drawing/2014/main" id="{8851AECF-0852-684C-BAA0-7F90B514F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279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07" name="Rectangle 210">
              <a:extLst>
                <a:ext uri="{FF2B5EF4-FFF2-40B4-BE49-F238E27FC236}">
                  <a16:creationId xmlns:a16="http://schemas.microsoft.com/office/drawing/2014/main" id="{93503792-37D3-3C42-AD52-5269B574D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279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08" name="Rectangle 211">
              <a:extLst>
                <a:ext uri="{FF2B5EF4-FFF2-40B4-BE49-F238E27FC236}">
                  <a16:creationId xmlns:a16="http://schemas.microsoft.com/office/drawing/2014/main" id="{AC4A986C-811C-DA4C-978E-FA000A26A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79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09" name="Rectangle 212">
              <a:extLst>
                <a:ext uri="{FF2B5EF4-FFF2-40B4-BE49-F238E27FC236}">
                  <a16:creationId xmlns:a16="http://schemas.microsoft.com/office/drawing/2014/main" id="{CFFFF5CF-8299-344B-A212-4316B5182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279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0" name="Rectangle 213">
              <a:extLst>
                <a:ext uri="{FF2B5EF4-FFF2-40B4-BE49-F238E27FC236}">
                  <a16:creationId xmlns:a16="http://schemas.microsoft.com/office/drawing/2014/main" id="{C3C6B9B3-4C91-9042-A95A-8989FF733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279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1" name="Rectangle 214">
              <a:extLst>
                <a:ext uri="{FF2B5EF4-FFF2-40B4-BE49-F238E27FC236}">
                  <a16:creationId xmlns:a16="http://schemas.microsoft.com/office/drawing/2014/main" id="{BC05F748-5860-DD44-B130-285C565A9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279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2" name="Rectangle 215">
              <a:extLst>
                <a:ext uri="{FF2B5EF4-FFF2-40B4-BE49-F238E27FC236}">
                  <a16:creationId xmlns:a16="http://schemas.microsoft.com/office/drawing/2014/main" id="{9EA688B9-2F83-4941-A2F2-9B2E52E74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279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3" name="Rectangle 216">
              <a:extLst>
                <a:ext uri="{FF2B5EF4-FFF2-40B4-BE49-F238E27FC236}">
                  <a16:creationId xmlns:a16="http://schemas.microsoft.com/office/drawing/2014/main" id="{991DDB2B-DB97-8B42-809A-E6AEC5FE2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279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4" name="Rectangle 217">
              <a:extLst>
                <a:ext uri="{FF2B5EF4-FFF2-40B4-BE49-F238E27FC236}">
                  <a16:creationId xmlns:a16="http://schemas.microsoft.com/office/drawing/2014/main" id="{7DF7CAA5-6046-CC41-8938-DE63F5B83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279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5" name="Rectangle 218">
              <a:extLst>
                <a:ext uri="{FF2B5EF4-FFF2-40B4-BE49-F238E27FC236}">
                  <a16:creationId xmlns:a16="http://schemas.microsoft.com/office/drawing/2014/main" id="{5F3923A8-8D25-684D-8A63-1D58248C8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79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6" name="Rectangle 219">
              <a:extLst>
                <a:ext uri="{FF2B5EF4-FFF2-40B4-BE49-F238E27FC236}">
                  <a16:creationId xmlns:a16="http://schemas.microsoft.com/office/drawing/2014/main" id="{6BD6BBEE-68A8-574C-A841-CE45214C6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279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7" name="Rectangle 220">
              <a:extLst>
                <a:ext uri="{FF2B5EF4-FFF2-40B4-BE49-F238E27FC236}">
                  <a16:creationId xmlns:a16="http://schemas.microsoft.com/office/drawing/2014/main" id="{C43CB68B-8855-4943-9B3E-BA50B76E2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79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8" name="Rectangle 221">
              <a:extLst>
                <a:ext uri="{FF2B5EF4-FFF2-40B4-BE49-F238E27FC236}">
                  <a16:creationId xmlns:a16="http://schemas.microsoft.com/office/drawing/2014/main" id="{646C19DE-6374-5A45-B672-9A82AA4AA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279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19" name="Rectangle 222">
              <a:extLst>
                <a:ext uri="{FF2B5EF4-FFF2-40B4-BE49-F238E27FC236}">
                  <a16:creationId xmlns:a16="http://schemas.microsoft.com/office/drawing/2014/main" id="{DC91BBA6-7DC3-5843-A310-244069A85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79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20" name="Rectangle 223">
              <a:extLst>
                <a:ext uri="{FF2B5EF4-FFF2-40B4-BE49-F238E27FC236}">
                  <a16:creationId xmlns:a16="http://schemas.microsoft.com/office/drawing/2014/main" id="{8B99F8A9-7047-F945-BBEE-3878552CC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3068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5821" name="Rectangle 224">
              <a:extLst>
                <a:ext uri="{FF2B5EF4-FFF2-40B4-BE49-F238E27FC236}">
                  <a16:creationId xmlns:a16="http://schemas.microsoft.com/office/drawing/2014/main" id="{192EEA6C-5499-A44D-8C39-15F244BC6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293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22" name="Rectangle 225">
              <a:extLst>
                <a:ext uri="{FF2B5EF4-FFF2-40B4-BE49-F238E27FC236}">
                  <a16:creationId xmlns:a16="http://schemas.microsoft.com/office/drawing/2014/main" id="{6C85447A-7797-9F45-88FD-B00A50DDB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293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23" name="Rectangle 226">
              <a:extLst>
                <a:ext uri="{FF2B5EF4-FFF2-40B4-BE49-F238E27FC236}">
                  <a16:creationId xmlns:a16="http://schemas.microsoft.com/office/drawing/2014/main" id="{90BAF2AE-0564-F24C-9AFF-F5487FEDD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93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24" name="Rectangle 227">
              <a:extLst>
                <a:ext uri="{FF2B5EF4-FFF2-40B4-BE49-F238E27FC236}">
                  <a16:creationId xmlns:a16="http://schemas.microsoft.com/office/drawing/2014/main" id="{814F0314-8884-5D4E-8BAB-E3279B717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293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25" name="Rectangle 228">
              <a:extLst>
                <a:ext uri="{FF2B5EF4-FFF2-40B4-BE49-F238E27FC236}">
                  <a16:creationId xmlns:a16="http://schemas.microsoft.com/office/drawing/2014/main" id="{6FC9C3CA-571A-5F4E-AA30-9B6DE0A2B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293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26" name="Rectangle 229">
              <a:extLst>
                <a:ext uri="{FF2B5EF4-FFF2-40B4-BE49-F238E27FC236}">
                  <a16:creationId xmlns:a16="http://schemas.microsoft.com/office/drawing/2014/main" id="{4491D153-C786-3C42-9D94-BF296189F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293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27" name="Rectangle 230">
              <a:extLst>
                <a:ext uri="{FF2B5EF4-FFF2-40B4-BE49-F238E27FC236}">
                  <a16:creationId xmlns:a16="http://schemas.microsoft.com/office/drawing/2014/main" id="{BD5A0FD9-DF8F-9B44-BC84-90420A06A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293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28" name="Rectangle 231">
              <a:extLst>
                <a:ext uri="{FF2B5EF4-FFF2-40B4-BE49-F238E27FC236}">
                  <a16:creationId xmlns:a16="http://schemas.microsoft.com/office/drawing/2014/main" id="{2180C7CF-951C-9449-9440-D0D9F284C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293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29" name="Rectangle 232">
              <a:extLst>
                <a:ext uri="{FF2B5EF4-FFF2-40B4-BE49-F238E27FC236}">
                  <a16:creationId xmlns:a16="http://schemas.microsoft.com/office/drawing/2014/main" id="{69EFC778-75B0-7048-8357-D7183A6FF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293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30" name="Rectangle 233">
              <a:extLst>
                <a:ext uri="{FF2B5EF4-FFF2-40B4-BE49-F238E27FC236}">
                  <a16:creationId xmlns:a16="http://schemas.microsoft.com/office/drawing/2014/main" id="{7AC31BD3-F5B1-0F4C-8050-C8631933B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93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31" name="Rectangle 234">
              <a:extLst>
                <a:ext uri="{FF2B5EF4-FFF2-40B4-BE49-F238E27FC236}">
                  <a16:creationId xmlns:a16="http://schemas.microsoft.com/office/drawing/2014/main" id="{83621AFB-0F2F-7E4D-9B20-E05987AA1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293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32" name="Rectangle 235">
              <a:extLst>
                <a:ext uri="{FF2B5EF4-FFF2-40B4-BE49-F238E27FC236}">
                  <a16:creationId xmlns:a16="http://schemas.microsoft.com/office/drawing/2014/main" id="{CD45B45F-7C36-2F40-A824-CD79A7CD5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93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33" name="Rectangle 236">
              <a:extLst>
                <a:ext uri="{FF2B5EF4-FFF2-40B4-BE49-F238E27FC236}">
                  <a16:creationId xmlns:a16="http://schemas.microsoft.com/office/drawing/2014/main" id="{D9682412-5A5D-D044-A3F1-BB5DBC02E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293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34" name="Rectangle 237">
              <a:extLst>
                <a:ext uri="{FF2B5EF4-FFF2-40B4-BE49-F238E27FC236}">
                  <a16:creationId xmlns:a16="http://schemas.microsoft.com/office/drawing/2014/main" id="{E77F101B-A98A-1845-9D0F-32A98A120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93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35" name="Rectangle 238">
              <a:extLst>
                <a:ext uri="{FF2B5EF4-FFF2-40B4-BE49-F238E27FC236}">
                  <a16:creationId xmlns:a16="http://schemas.microsoft.com/office/drawing/2014/main" id="{3BE7EB9D-D32F-DC4B-9D91-2AE5CDC06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3204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5836" name="Rectangle 239">
              <a:extLst>
                <a:ext uri="{FF2B5EF4-FFF2-40B4-BE49-F238E27FC236}">
                  <a16:creationId xmlns:a16="http://schemas.microsoft.com/office/drawing/2014/main" id="{C92FDED1-6DE4-C44A-9050-CE7B45380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06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37" name="Rectangle 240">
              <a:extLst>
                <a:ext uri="{FF2B5EF4-FFF2-40B4-BE49-F238E27FC236}">
                  <a16:creationId xmlns:a16="http://schemas.microsoft.com/office/drawing/2014/main" id="{A135EB43-4CBF-C444-98EA-A15A68ED7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06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38" name="Rectangle 241">
              <a:extLst>
                <a:ext uri="{FF2B5EF4-FFF2-40B4-BE49-F238E27FC236}">
                  <a16:creationId xmlns:a16="http://schemas.microsoft.com/office/drawing/2014/main" id="{19439093-1654-C74C-9C6D-AB675D715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306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39" name="Rectangle 242">
              <a:extLst>
                <a:ext uri="{FF2B5EF4-FFF2-40B4-BE49-F238E27FC236}">
                  <a16:creationId xmlns:a16="http://schemas.microsoft.com/office/drawing/2014/main" id="{85490A77-9826-8A49-AC01-9A16E42CB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3067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0" name="Rectangle 243">
              <a:extLst>
                <a:ext uri="{FF2B5EF4-FFF2-40B4-BE49-F238E27FC236}">
                  <a16:creationId xmlns:a16="http://schemas.microsoft.com/office/drawing/2014/main" id="{A852BCC2-7A7E-CE4A-BCEC-05A857D34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3067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1" name="Rectangle 244">
              <a:extLst>
                <a:ext uri="{FF2B5EF4-FFF2-40B4-BE49-F238E27FC236}">
                  <a16:creationId xmlns:a16="http://schemas.microsoft.com/office/drawing/2014/main" id="{8A0F8634-386E-0B43-8867-713EB6864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3067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2" name="Rectangle 245">
              <a:extLst>
                <a:ext uri="{FF2B5EF4-FFF2-40B4-BE49-F238E27FC236}">
                  <a16:creationId xmlns:a16="http://schemas.microsoft.com/office/drawing/2014/main" id="{537EF711-420A-D445-890D-AC5F4702C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067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3" name="Rectangle 246">
              <a:extLst>
                <a:ext uri="{FF2B5EF4-FFF2-40B4-BE49-F238E27FC236}">
                  <a16:creationId xmlns:a16="http://schemas.microsoft.com/office/drawing/2014/main" id="{BDE98FCB-A04F-6B49-BB39-FD095E57E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3067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4" name="Rectangle 247">
              <a:extLst>
                <a:ext uri="{FF2B5EF4-FFF2-40B4-BE49-F238E27FC236}">
                  <a16:creationId xmlns:a16="http://schemas.microsoft.com/office/drawing/2014/main" id="{3F0D9EDE-CD42-9B49-829A-3290BEA7B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3067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5" name="Rectangle 248">
              <a:extLst>
                <a:ext uri="{FF2B5EF4-FFF2-40B4-BE49-F238E27FC236}">
                  <a16:creationId xmlns:a16="http://schemas.microsoft.com/office/drawing/2014/main" id="{FF9748E9-A87A-B74D-973C-59D5C8F61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067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6" name="Rectangle 249">
              <a:extLst>
                <a:ext uri="{FF2B5EF4-FFF2-40B4-BE49-F238E27FC236}">
                  <a16:creationId xmlns:a16="http://schemas.microsoft.com/office/drawing/2014/main" id="{89A00DAC-F3E3-1A42-9654-EC9E5668E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306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7" name="Rectangle 250">
              <a:extLst>
                <a:ext uri="{FF2B5EF4-FFF2-40B4-BE49-F238E27FC236}">
                  <a16:creationId xmlns:a16="http://schemas.microsoft.com/office/drawing/2014/main" id="{1FC6C7F9-6C00-834D-A7E8-7BCD2DE13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306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8" name="Rectangle 251">
              <a:extLst>
                <a:ext uri="{FF2B5EF4-FFF2-40B4-BE49-F238E27FC236}">
                  <a16:creationId xmlns:a16="http://schemas.microsoft.com/office/drawing/2014/main" id="{E5BC5D38-6364-B549-99DB-7ECAF05C0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306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49" name="Rectangle 252">
              <a:extLst>
                <a:ext uri="{FF2B5EF4-FFF2-40B4-BE49-F238E27FC236}">
                  <a16:creationId xmlns:a16="http://schemas.microsoft.com/office/drawing/2014/main" id="{B85C758F-314B-4042-B711-DD0A74528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306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50" name="Rectangle 253">
              <a:extLst>
                <a:ext uri="{FF2B5EF4-FFF2-40B4-BE49-F238E27FC236}">
                  <a16:creationId xmlns:a16="http://schemas.microsoft.com/office/drawing/2014/main" id="{17272296-5049-0B43-BEE2-04F811D5A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3340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25851" name="Rectangle 254">
              <a:extLst>
                <a:ext uri="{FF2B5EF4-FFF2-40B4-BE49-F238E27FC236}">
                  <a16:creationId xmlns:a16="http://schemas.microsoft.com/office/drawing/2014/main" id="{1EBA2762-E030-9644-B006-4AADD9D46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20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52" name="Rectangle 255">
              <a:extLst>
                <a:ext uri="{FF2B5EF4-FFF2-40B4-BE49-F238E27FC236}">
                  <a16:creationId xmlns:a16="http://schemas.microsoft.com/office/drawing/2014/main" id="{940C7F96-D04C-F842-8948-BE4F0DA8F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20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53" name="Rectangle 256">
              <a:extLst>
                <a:ext uri="{FF2B5EF4-FFF2-40B4-BE49-F238E27FC236}">
                  <a16:creationId xmlns:a16="http://schemas.microsoft.com/office/drawing/2014/main" id="{22967ED8-DB57-5741-BD5A-D8964B991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320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54" name="Rectangle 257">
              <a:extLst>
                <a:ext uri="{FF2B5EF4-FFF2-40B4-BE49-F238E27FC236}">
                  <a16:creationId xmlns:a16="http://schemas.microsoft.com/office/drawing/2014/main" id="{8E9AF696-5D4B-EB41-955C-6F6F4CBB8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320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55" name="Rectangle 258">
              <a:extLst>
                <a:ext uri="{FF2B5EF4-FFF2-40B4-BE49-F238E27FC236}">
                  <a16:creationId xmlns:a16="http://schemas.microsoft.com/office/drawing/2014/main" id="{99764D24-0812-C948-AF63-50E0B59AB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320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56" name="Rectangle 259">
              <a:extLst>
                <a:ext uri="{FF2B5EF4-FFF2-40B4-BE49-F238E27FC236}">
                  <a16:creationId xmlns:a16="http://schemas.microsoft.com/office/drawing/2014/main" id="{8C67D9EC-5A0B-1B41-A068-0E4F4CF9B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320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57" name="Rectangle 260">
              <a:extLst>
                <a:ext uri="{FF2B5EF4-FFF2-40B4-BE49-F238E27FC236}">
                  <a16:creationId xmlns:a16="http://schemas.microsoft.com/office/drawing/2014/main" id="{F31E4AE3-0926-9E4E-A3B6-FF1D65DBE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20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58" name="Rectangle 261">
              <a:extLst>
                <a:ext uri="{FF2B5EF4-FFF2-40B4-BE49-F238E27FC236}">
                  <a16:creationId xmlns:a16="http://schemas.microsoft.com/office/drawing/2014/main" id="{62C901AF-7E28-D549-9316-B560040DC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320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59" name="Rectangle 262">
              <a:extLst>
                <a:ext uri="{FF2B5EF4-FFF2-40B4-BE49-F238E27FC236}">
                  <a16:creationId xmlns:a16="http://schemas.microsoft.com/office/drawing/2014/main" id="{F01ABF02-69F9-4E4A-8D45-D66448F76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320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60" name="Rectangle 263">
              <a:extLst>
                <a:ext uri="{FF2B5EF4-FFF2-40B4-BE49-F238E27FC236}">
                  <a16:creationId xmlns:a16="http://schemas.microsoft.com/office/drawing/2014/main" id="{F205D3F6-E537-D449-8772-172707991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203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61" name="Rectangle 264">
              <a:extLst>
                <a:ext uri="{FF2B5EF4-FFF2-40B4-BE49-F238E27FC236}">
                  <a16:creationId xmlns:a16="http://schemas.microsoft.com/office/drawing/2014/main" id="{33A1DA7D-494A-E447-8DA9-23A458D80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320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62" name="Rectangle 265">
              <a:extLst>
                <a:ext uri="{FF2B5EF4-FFF2-40B4-BE49-F238E27FC236}">
                  <a16:creationId xmlns:a16="http://schemas.microsoft.com/office/drawing/2014/main" id="{729357C1-F59C-2244-879E-98FA63488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320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63" name="Rectangle 266">
              <a:extLst>
                <a:ext uri="{FF2B5EF4-FFF2-40B4-BE49-F238E27FC236}">
                  <a16:creationId xmlns:a16="http://schemas.microsoft.com/office/drawing/2014/main" id="{574A7216-423C-2947-86C8-FD19D31A3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320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64" name="Rectangle 267">
              <a:extLst>
                <a:ext uri="{FF2B5EF4-FFF2-40B4-BE49-F238E27FC236}">
                  <a16:creationId xmlns:a16="http://schemas.microsoft.com/office/drawing/2014/main" id="{9A029335-B8B6-E845-AC8D-55A10707F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320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65" name="Rectangle 268">
              <a:extLst>
                <a:ext uri="{FF2B5EF4-FFF2-40B4-BE49-F238E27FC236}">
                  <a16:creationId xmlns:a16="http://schemas.microsoft.com/office/drawing/2014/main" id="{E2AD9601-11CA-1A4E-A9FF-17E4072B0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3476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25866" name="Rectangle 269">
              <a:extLst>
                <a:ext uri="{FF2B5EF4-FFF2-40B4-BE49-F238E27FC236}">
                  <a16:creationId xmlns:a16="http://schemas.microsoft.com/office/drawing/2014/main" id="{0BC4B295-8726-2345-BD68-ACA9AB3BB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33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67" name="Rectangle 270">
              <a:extLst>
                <a:ext uri="{FF2B5EF4-FFF2-40B4-BE49-F238E27FC236}">
                  <a16:creationId xmlns:a16="http://schemas.microsoft.com/office/drawing/2014/main" id="{8A379612-1F1A-034D-A9F9-91E6835C3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33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68" name="Rectangle 271">
              <a:extLst>
                <a:ext uri="{FF2B5EF4-FFF2-40B4-BE49-F238E27FC236}">
                  <a16:creationId xmlns:a16="http://schemas.microsoft.com/office/drawing/2014/main" id="{66F7BC57-B733-F04A-8B43-3524FF77C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333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69" name="Rectangle 272">
              <a:extLst>
                <a:ext uri="{FF2B5EF4-FFF2-40B4-BE49-F238E27FC236}">
                  <a16:creationId xmlns:a16="http://schemas.microsoft.com/office/drawing/2014/main" id="{8D5FDD9C-9ADC-3741-8F17-2A82FDE76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333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0" name="Rectangle 273">
              <a:extLst>
                <a:ext uri="{FF2B5EF4-FFF2-40B4-BE49-F238E27FC236}">
                  <a16:creationId xmlns:a16="http://schemas.microsoft.com/office/drawing/2014/main" id="{C0BC2460-CE30-ED4E-9490-5957C3F8F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333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1" name="Rectangle 274">
              <a:extLst>
                <a:ext uri="{FF2B5EF4-FFF2-40B4-BE49-F238E27FC236}">
                  <a16:creationId xmlns:a16="http://schemas.microsoft.com/office/drawing/2014/main" id="{A9C15D77-90BB-3144-A1B8-323894CC7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333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2" name="Rectangle 275">
              <a:extLst>
                <a:ext uri="{FF2B5EF4-FFF2-40B4-BE49-F238E27FC236}">
                  <a16:creationId xmlns:a16="http://schemas.microsoft.com/office/drawing/2014/main" id="{69B33CB5-89A3-3D48-B4E3-87900963E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33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3" name="Rectangle 276">
              <a:extLst>
                <a:ext uri="{FF2B5EF4-FFF2-40B4-BE49-F238E27FC236}">
                  <a16:creationId xmlns:a16="http://schemas.microsoft.com/office/drawing/2014/main" id="{9E1C2317-F258-1A4C-9171-931BF19F2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333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4" name="Rectangle 277">
              <a:extLst>
                <a:ext uri="{FF2B5EF4-FFF2-40B4-BE49-F238E27FC236}">
                  <a16:creationId xmlns:a16="http://schemas.microsoft.com/office/drawing/2014/main" id="{6801206C-FBF8-4640-AB64-C668A71D1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3339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5" name="Rectangle 278">
              <a:extLst>
                <a:ext uri="{FF2B5EF4-FFF2-40B4-BE49-F238E27FC236}">
                  <a16:creationId xmlns:a16="http://schemas.microsoft.com/office/drawing/2014/main" id="{4AD0C85A-2D7C-964D-B894-FE9D71E4D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33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6" name="Rectangle 279">
              <a:extLst>
                <a:ext uri="{FF2B5EF4-FFF2-40B4-BE49-F238E27FC236}">
                  <a16:creationId xmlns:a16="http://schemas.microsoft.com/office/drawing/2014/main" id="{C850AF0D-7BC2-3246-A79A-6D8847258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333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7" name="Rectangle 280">
              <a:extLst>
                <a:ext uri="{FF2B5EF4-FFF2-40B4-BE49-F238E27FC236}">
                  <a16:creationId xmlns:a16="http://schemas.microsoft.com/office/drawing/2014/main" id="{5F1339C9-AC8A-9B4B-A41C-7CD6F3260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333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8" name="Rectangle 281">
              <a:extLst>
                <a:ext uri="{FF2B5EF4-FFF2-40B4-BE49-F238E27FC236}">
                  <a16:creationId xmlns:a16="http://schemas.microsoft.com/office/drawing/2014/main" id="{6FCD0FE6-0A38-4D44-8725-077FAD86E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333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79" name="Rectangle 282">
              <a:extLst>
                <a:ext uri="{FF2B5EF4-FFF2-40B4-BE49-F238E27FC236}">
                  <a16:creationId xmlns:a16="http://schemas.microsoft.com/office/drawing/2014/main" id="{DA8D63D6-FE4C-BE45-997E-A2D7671BE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333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80" name="Rectangle 283">
              <a:extLst>
                <a:ext uri="{FF2B5EF4-FFF2-40B4-BE49-F238E27FC236}">
                  <a16:creationId xmlns:a16="http://schemas.microsoft.com/office/drawing/2014/main" id="{55DD8264-EDAA-BA4B-A299-808E85058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3612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25881" name="Rectangle 284">
              <a:extLst>
                <a:ext uri="{FF2B5EF4-FFF2-40B4-BE49-F238E27FC236}">
                  <a16:creationId xmlns:a16="http://schemas.microsoft.com/office/drawing/2014/main" id="{DBA538BA-61D6-8844-916F-9283435D6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82" name="Rectangle 285">
              <a:extLst>
                <a:ext uri="{FF2B5EF4-FFF2-40B4-BE49-F238E27FC236}">
                  <a16:creationId xmlns:a16="http://schemas.microsoft.com/office/drawing/2014/main" id="{293A8863-132F-E142-AE37-578B7F20C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83" name="Rectangle 286">
              <a:extLst>
                <a:ext uri="{FF2B5EF4-FFF2-40B4-BE49-F238E27FC236}">
                  <a16:creationId xmlns:a16="http://schemas.microsoft.com/office/drawing/2014/main" id="{636470F0-D090-EC4C-AA83-26DDF30C6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84" name="Rectangle 287">
              <a:extLst>
                <a:ext uri="{FF2B5EF4-FFF2-40B4-BE49-F238E27FC236}">
                  <a16:creationId xmlns:a16="http://schemas.microsoft.com/office/drawing/2014/main" id="{DF30E23F-7FA1-F741-85D9-C1A9F3842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85" name="Rectangle 288">
              <a:extLst>
                <a:ext uri="{FF2B5EF4-FFF2-40B4-BE49-F238E27FC236}">
                  <a16:creationId xmlns:a16="http://schemas.microsoft.com/office/drawing/2014/main" id="{BB6CD648-A5B8-9F47-8AD6-FEB9E307A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86" name="Rectangle 289">
              <a:extLst>
                <a:ext uri="{FF2B5EF4-FFF2-40B4-BE49-F238E27FC236}">
                  <a16:creationId xmlns:a16="http://schemas.microsoft.com/office/drawing/2014/main" id="{752648AF-F75A-9B42-B560-196DDCB6D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87" name="Rectangle 290">
              <a:extLst>
                <a:ext uri="{FF2B5EF4-FFF2-40B4-BE49-F238E27FC236}">
                  <a16:creationId xmlns:a16="http://schemas.microsoft.com/office/drawing/2014/main" id="{429CF826-7C57-CF44-9000-A5050CBCC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88" name="Rectangle 291">
              <a:extLst>
                <a:ext uri="{FF2B5EF4-FFF2-40B4-BE49-F238E27FC236}">
                  <a16:creationId xmlns:a16="http://schemas.microsoft.com/office/drawing/2014/main" id="{1EE010B2-E242-9049-BC43-CAAEA3FC7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89" name="Rectangle 292">
              <a:extLst>
                <a:ext uri="{FF2B5EF4-FFF2-40B4-BE49-F238E27FC236}">
                  <a16:creationId xmlns:a16="http://schemas.microsoft.com/office/drawing/2014/main" id="{33BC4296-9699-2742-8F2D-22C1F35BE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90" name="Rectangle 293">
              <a:extLst>
                <a:ext uri="{FF2B5EF4-FFF2-40B4-BE49-F238E27FC236}">
                  <a16:creationId xmlns:a16="http://schemas.microsoft.com/office/drawing/2014/main" id="{F27C96A1-F527-B44D-B6F4-7B333C540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91" name="Rectangle 294">
              <a:extLst>
                <a:ext uri="{FF2B5EF4-FFF2-40B4-BE49-F238E27FC236}">
                  <a16:creationId xmlns:a16="http://schemas.microsoft.com/office/drawing/2014/main" id="{4088CBE5-108A-BD40-9858-94F6B7D53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92" name="Rectangle 295">
              <a:extLst>
                <a:ext uri="{FF2B5EF4-FFF2-40B4-BE49-F238E27FC236}">
                  <a16:creationId xmlns:a16="http://schemas.microsoft.com/office/drawing/2014/main" id="{9380E0FD-38BC-304F-B5EE-43FCF0455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93" name="Rectangle 296">
              <a:extLst>
                <a:ext uri="{FF2B5EF4-FFF2-40B4-BE49-F238E27FC236}">
                  <a16:creationId xmlns:a16="http://schemas.microsoft.com/office/drawing/2014/main" id="{E64C3506-7385-4F4E-AC78-063BAA695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3475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94" name="Rectangle 297">
              <a:extLst>
                <a:ext uri="{FF2B5EF4-FFF2-40B4-BE49-F238E27FC236}">
                  <a16:creationId xmlns:a16="http://schemas.microsoft.com/office/drawing/2014/main" id="{F81E2410-CC6D-2649-AFF7-89A48445A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347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95" name="Rectangle 298">
              <a:extLst>
                <a:ext uri="{FF2B5EF4-FFF2-40B4-BE49-F238E27FC236}">
                  <a16:creationId xmlns:a16="http://schemas.microsoft.com/office/drawing/2014/main" id="{5F73D6D4-5C6D-2B4F-9C55-D7759E9DD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3748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25896" name="Rectangle 299">
              <a:extLst>
                <a:ext uri="{FF2B5EF4-FFF2-40B4-BE49-F238E27FC236}">
                  <a16:creationId xmlns:a16="http://schemas.microsoft.com/office/drawing/2014/main" id="{0CDFF624-B31B-674C-B7BD-003838A1E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61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97" name="Rectangle 300">
              <a:extLst>
                <a:ext uri="{FF2B5EF4-FFF2-40B4-BE49-F238E27FC236}">
                  <a16:creationId xmlns:a16="http://schemas.microsoft.com/office/drawing/2014/main" id="{9974C154-A39A-FD4E-AFD5-3A6A046D2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98" name="Rectangle 301">
              <a:extLst>
                <a:ext uri="{FF2B5EF4-FFF2-40B4-BE49-F238E27FC236}">
                  <a16:creationId xmlns:a16="http://schemas.microsoft.com/office/drawing/2014/main" id="{E1C4F6A4-2CAF-4A45-BBA0-522547CAD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899" name="Rectangle 302">
              <a:extLst>
                <a:ext uri="{FF2B5EF4-FFF2-40B4-BE49-F238E27FC236}">
                  <a16:creationId xmlns:a16="http://schemas.microsoft.com/office/drawing/2014/main" id="{FE013121-E9B3-B347-B34B-8EFDE32A1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0" name="Rectangle 303">
              <a:extLst>
                <a:ext uri="{FF2B5EF4-FFF2-40B4-BE49-F238E27FC236}">
                  <a16:creationId xmlns:a16="http://schemas.microsoft.com/office/drawing/2014/main" id="{90854D92-B0DA-CF4A-A214-4BE3EA8A0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1" name="Rectangle 304">
              <a:extLst>
                <a:ext uri="{FF2B5EF4-FFF2-40B4-BE49-F238E27FC236}">
                  <a16:creationId xmlns:a16="http://schemas.microsoft.com/office/drawing/2014/main" id="{9F7DBF1B-B3E1-E749-8348-35BD16310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2" name="Rectangle 305">
              <a:extLst>
                <a:ext uri="{FF2B5EF4-FFF2-40B4-BE49-F238E27FC236}">
                  <a16:creationId xmlns:a16="http://schemas.microsoft.com/office/drawing/2014/main" id="{19C19464-01D5-194D-AF52-55312733F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3" name="Rectangle 306">
              <a:extLst>
                <a:ext uri="{FF2B5EF4-FFF2-40B4-BE49-F238E27FC236}">
                  <a16:creationId xmlns:a16="http://schemas.microsoft.com/office/drawing/2014/main" id="{2703B17A-3D72-DE4F-B02F-AD969E488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4" name="Rectangle 307">
              <a:extLst>
                <a:ext uri="{FF2B5EF4-FFF2-40B4-BE49-F238E27FC236}">
                  <a16:creationId xmlns:a16="http://schemas.microsoft.com/office/drawing/2014/main" id="{B21AAACC-E1D8-9E48-9328-F881EFB3E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5" name="Rectangle 308">
              <a:extLst>
                <a:ext uri="{FF2B5EF4-FFF2-40B4-BE49-F238E27FC236}">
                  <a16:creationId xmlns:a16="http://schemas.microsoft.com/office/drawing/2014/main" id="{9D907B4B-6C94-5F40-8C79-6620902CE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6" name="Rectangle 309">
              <a:extLst>
                <a:ext uri="{FF2B5EF4-FFF2-40B4-BE49-F238E27FC236}">
                  <a16:creationId xmlns:a16="http://schemas.microsoft.com/office/drawing/2014/main" id="{07F4A4D1-CF30-FB40-8147-68A63EC57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7" name="Rectangle 310">
              <a:extLst>
                <a:ext uri="{FF2B5EF4-FFF2-40B4-BE49-F238E27FC236}">
                  <a16:creationId xmlns:a16="http://schemas.microsoft.com/office/drawing/2014/main" id="{EA64FA3F-06F5-C943-8FB0-A0D6713B6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3611"/>
              <a:ext cx="136" cy="13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8" name="Rectangle 311">
              <a:extLst>
                <a:ext uri="{FF2B5EF4-FFF2-40B4-BE49-F238E27FC236}">
                  <a16:creationId xmlns:a16="http://schemas.microsoft.com/office/drawing/2014/main" id="{36FF40D0-5C6F-1249-BCE3-E4FC7B795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361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09" name="Rectangle 312">
              <a:extLst>
                <a:ext uri="{FF2B5EF4-FFF2-40B4-BE49-F238E27FC236}">
                  <a16:creationId xmlns:a16="http://schemas.microsoft.com/office/drawing/2014/main" id="{D6CA76B2-122B-F14B-A9DF-643D2BA05D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361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0" name="Rectangle 313">
              <a:extLst>
                <a:ext uri="{FF2B5EF4-FFF2-40B4-BE49-F238E27FC236}">
                  <a16:creationId xmlns:a16="http://schemas.microsoft.com/office/drawing/2014/main" id="{5474A45C-5E5A-E744-853D-2764601AD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1" name="Rectangle 314">
              <a:extLst>
                <a:ext uri="{FF2B5EF4-FFF2-40B4-BE49-F238E27FC236}">
                  <a16:creationId xmlns:a16="http://schemas.microsoft.com/office/drawing/2014/main" id="{1F683E0C-5C9C-4F4E-9450-65079D195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2" name="Rectangle 315">
              <a:extLst>
                <a:ext uri="{FF2B5EF4-FFF2-40B4-BE49-F238E27FC236}">
                  <a16:creationId xmlns:a16="http://schemas.microsoft.com/office/drawing/2014/main" id="{4FEFF3F9-9A3F-FF4B-A882-D9A20F6EE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3" name="Rectangle 316">
              <a:extLst>
                <a:ext uri="{FF2B5EF4-FFF2-40B4-BE49-F238E27FC236}">
                  <a16:creationId xmlns:a16="http://schemas.microsoft.com/office/drawing/2014/main" id="{BE75E52B-A4FF-E249-9484-CBC5AC3A3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4" name="Rectangle 317">
              <a:extLst>
                <a:ext uri="{FF2B5EF4-FFF2-40B4-BE49-F238E27FC236}">
                  <a16:creationId xmlns:a16="http://schemas.microsoft.com/office/drawing/2014/main" id="{764A6ED8-6FB0-0246-B5A8-D793C4B1C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7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5" name="Rectangle 318">
              <a:extLst>
                <a:ext uri="{FF2B5EF4-FFF2-40B4-BE49-F238E27FC236}">
                  <a16:creationId xmlns:a16="http://schemas.microsoft.com/office/drawing/2014/main" id="{1A417CD8-9959-DF46-8051-CC3BFF0E1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6" name="Rectangle 319">
              <a:extLst>
                <a:ext uri="{FF2B5EF4-FFF2-40B4-BE49-F238E27FC236}">
                  <a16:creationId xmlns:a16="http://schemas.microsoft.com/office/drawing/2014/main" id="{D3A61858-BF39-7945-9088-32CA130EB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7" name="Rectangle 320">
              <a:extLst>
                <a:ext uri="{FF2B5EF4-FFF2-40B4-BE49-F238E27FC236}">
                  <a16:creationId xmlns:a16="http://schemas.microsoft.com/office/drawing/2014/main" id="{E74AAF29-4584-C842-9F99-EAA8EDD9F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8" name="Rectangle 321">
              <a:extLst>
                <a:ext uri="{FF2B5EF4-FFF2-40B4-BE49-F238E27FC236}">
                  <a16:creationId xmlns:a16="http://schemas.microsoft.com/office/drawing/2014/main" id="{E4DC322E-C45A-BF47-915D-5690CB9BA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19" name="Rectangle 322">
              <a:extLst>
                <a:ext uri="{FF2B5EF4-FFF2-40B4-BE49-F238E27FC236}">
                  <a16:creationId xmlns:a16="http://schemas.microsoft.com/office/drawing/2014/main" id="{466A48C8-1E80-4A48-93CB-D37743C08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20" name="Rectangle 323">
              <a:extLst>
                <a:ext uri="{FF2B5EF4-FFF2-40B4-BE49-F238E27FC236}">
                  <a16:creationId xmlns:a16="http://schemas.microsoft.com/office/drawing/2014/main" id="{EF187618-7DBE-9943-9BB8-C492CCF7B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21" name="Rectangle 324">
              <a:extLst>
                <a:ext uri="{FF2B5EF4-FFF2-40B4-BE49-F238E27FC236}">
                  <a16:creationId xmlns:a16="http://schemas.microsoft.com/office/drawing/2014/main" id="{35EF25A7-546A-9F48-838C-4A3696520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22" name="Rectangle 325">
              <a:extLst>
                <a:ext uri="{FF2B5EF4-FFF2-40B4-BE49-F238E27FC236}">
                  <a16:creationId xmlns:a16="http://schemas.microsoft.com/office/drawing/2014/main" id="{DF21491D-A1B1-5644-A029-851679E7B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23" name="Rectangle 326">
              <a:extLst>
                <a:ext uri="{FF2B5EF4-FFF2-40B4-BE49-F238E27FC236}">
                  <a16:creationId xmlns:a16="http://schemas.microsoft.com/office/drawing/2014/main" id="{37BD7A9B-56A9-D544-9E47-8DEA8B3FA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374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5924" name="Rectangle 327">
              <a:extLst>
                <a:ext uri="{FF2B5EF4-FFF2-40B4-BE49-F238E27FC236}">
                  <a16:creationId xmlns:a16="http://schemas.microsoft.com/office/drawing/2014/main" id="{FF96F9C9-4C46-AA4C-A214-40A88DFA2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5925" name="Rectangle 328">
              <a:extLst>
                <a:ext uri="{FF2B5EF4-FFF2-40B4-BE49-F238E27FC236}">
                  <a16:creationId xmlns:a16="http://schemas.microsoft.com/office/drawing/2014/main" id="{20660522-189C-2145-8DD1-0B64301D4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926" name="Rectangle 329">
              <a:extLst>
                <a:ext uri="{FF2B5EF4-FFF2-40B4-BE49-F238E27FC236}">
                  <a16:creationId xmlns:a16="http://schemas.microsoft.com/office/drawing/2014/main" id="{74B5425C-BF46-C544-8BDB-E5CC47408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927" name="Rectangle 330">
              <a:extLst>
                <a:ext uri="{FF2B5EF4-FFF2-40B4-BE49-F238E27FC236}">
                  <a16:creationId xmlns:a16="http://schemas.microsoft.com/office/drawing/2014/main" id="{3324F0B5-4754-A840-892F-053156BA0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928" name="Rectangle 331">
              <a:extLst>
                <a:ext uri="{FF2B5EF4-FFF2-40B4-BE49-F238E27FC236}">
                  <a16:creationId xmlns:a16="http://schemas.microsoft.com/office/drawing/2014/main" id="{9C37ECB9-0DA4-864C-A385-6096293F1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5929" name="Rectangle 332">
              <a:extLst>
                <a:ext uri="{FF2B5EF4-FFF2-40B4-BE49-F238E27FC236}">
                  <a16:creationId xmlns:a16="http://schemas.microsoft.com/office/drawing/2014/main" id="{FC34E34A-5070-4746-8787-5FD5CF1CD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5930" name="Rectangle 333">
              <a:extLst>
                <a:ext uri="{FF2B5EF4-FFF2-40B4-BE49-F238E27FC236}">
                  <a16:creationId xmlns:a16="http://schemas.microsoft.com/office/drawing/2014/main" id="{969EEF38-220F-4B4A-BDF8-4F6679FFD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25931" name="Rectangle 334">
              <a:extLst>
                <a:ext uri="{FF2B5EF4-FFF2-40B4-BE49-F238E27FC236}">
                  <a16:creationId xmlns:a16="http://schemas.microsoft.com/office/drawing/2014/main" id="{1EF2ED88-DC5F-8748-B7DD-306CBA9A6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25932" name="Rectangle 335">
              <a:extLst>
                <a:ext uri="{FF2B5EF4-FFF2-40B4-BE49-F238E27FC236}">
                  <a16:creationId xmlns:a16="http://schemas.microsoft.com/office/drawing/2014/main" id="{3AA0134B-2910-5943-B9D4-E5CC1F41E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25933" name="Rectangle 336">
              <a:extLst>
                <a:ext uri="{FF2B5EF4-FFF2-40B4-BE49-F238E27FC236}">
                  <a16:creationId xmlns:a16="http://schemas.microsoft.com/office/drawing/2014/main" id="{FA49A897-19C2-D34F-956C-8490EB218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25934" name="Rectangle 337">
              <a:extLst>
                <a:ext uri="{FF2B5EF4-FFF2-40B4-BE49-F238E27FC236}">
                  <a16:creationId xmlns:a16="http://schemas.microsoft.com/office/drawing/2014/main" id="{E6AC4635-6967-2B40-87D5-DCE4C8786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25935" name="Rectangle 338">
              <a:extLst>
                <a:ext uri="{FF2B5EF4-FFF2-40B4-BE49-F238E27FC236}">
                  <a16:creationId xmlns:a16="http://schemas.microsoft.com/office/drawing/2014/main" id="{083739BD-F6CF-E145-B0B0-43E602662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25936" name="Rectangle 339">
              <a:extLst>
                <a:ext uri="{FF2B5EF4-FFF2-40B4-BE49-F238E27FC236}">
                  <a16:creationId xmlns:a16="http://schemas.microsoft.com/office/drawing/2014/main" id="{075D9AC2-53DF-4746-B529-D01E0E2E1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25937" name="Rectangle 340">
              <a:extLst>
                <a:ext uri="{FF2B5EF4-FFF2-40B4-BE49-F238E27FC236}">
                  <a16:creationId xmlns:a16="http://schemas.microsoft.com/office/drawing/2014/main" id="{F5DE3AB3-FD80-6E40-9537-9A0D2F6BD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387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25938" name="Rectangle 341">
              <a:extLst>
                <a:ext uri="{FF2B5EF4-FFF2-40B4-BE49-F238E27FC236}">
                  <a16:creationId xmlns:a16="http://schemas.microsoft.com/office/drawing/2014/main" id="{B67CEF74-EA9B-DA42-ACFE-86735FF03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2523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000000"/>
                  </a:solidFill>
                </a:rPr>
                <a:t>0</a:t>
              </a:r>
            </a:p>
          </p:txBody>
        </p:sp>
      </p:grpSp>
      <p:grpSp>
        <p:nvGrpSpPr>
          <p:cNvPr id="6" name="Group 352">
            <a:extLst>
              <a:ext uri="{FF2B5EF4-FFF2-40B4-BE49-F238E27FC236}">
                <a16:creationId xmlns:a16="http://schemas.microsoft.com/office/drawing/2014/main" id="{D10FD5CF-867D-C040-A71F-D9ABCACF28E6}"/>
              </a:ext>
            </a:extLst>
          </p:cNvPr>
          <p:cNvGrpSpPr>
            <a:grpSpLocks/>
          </p:cNvGrpSpPr>
          <p:nvPr/>
        </p:nvGrpSpPr>
        <p:grpSpPr bwMode="auto">
          <a:xfrm>
            <a:off x="7173914" y="4148139"/>
            <a:ext cx="2738437" cy="1944687"/>
            <a:chOff x="3470" y="2432"/>
            <a:chExt cx="1725" cy="1225"/>
          </a:xfrm>
        </p:grpSpPr>
        <p:sp>
          <p:nvSpPr>
            <p:cNvPr id="25773" name="Rectangle 351">
              <a:extLst>
                <a:ext uri="{FF2B5EF4-FFF2-40B4-BE49-F238E27FC236}">
                  <a16:creationId xmlns:a16="http://schemas.microsoft.com/office/drawing/2014/main" id="{08EB2678-77A1-0E4E-97D2-26223DAAF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2432"/>
              <a:ext cx="1542" cy="1225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73600" tIns="190800" rIns="5760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12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5774" name="Rectangle 342">
              <a:extLst>
                <a:ext uri="{FF2B5EF4-FFF2-40B4-BE49-F238E27FC236}">
                  <a16:creationId xmlns:a16="http://schemas.microsoft.com/office/drawing/2014/main" id="{61BE8531-7449-AA41-B98F-ECDDF8FB9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" y="2478"/>
              <a:ext cx="1680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drawLine(0,3,0,11)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drawRectangle(1,3,5,9)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drawLine(1,12,2,12)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drawLine(3,10,3,11)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drawLine(6,4,6,9)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drawLine(7,0,7,12)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drawLine(8,1,8,12)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16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531802" name="Rectangle 346">
            <a:extLst>
              <a:ext uri="{FF2B5EF4-FFF2-40B4-BE49-F238E27FC236}">
                <a16:creationId xmlns:a16="http://schemas.microsoft.com/office/drawing/2014/main" id="{FF8E5A2B-FFE8-4542-8789-757B6E3F8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2488" y="908050"/>
            <a:ext cx="2195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(Primitive operation)</a:t>
            </a:r>
          </a:p>
        </p:txBody>
      </p:sp>
      <p:grpSp>
        <p:nvGrpSpPr>
          <p:cNvPr id="7" name="Group 356">
            <a:extLst>
              <a:ext uri="{FF2B5EF4-FFF2-40B4-BE49-F238E27FC236}">
                <a16:creationId xmlns:a16="http://schemas.microsoft.com/office/drawing/2014/main" id="{F57112AF-C5C4-FF41-9FC0-8A011A90E60F}"/>
              </a:ext>
            </a:extLst>
          </p:cNvPr>
          <p:cNvGrpSpPr>
            <a:grpSpLocks/>
          </p:cNvGrpSpPr>
          <p:nvPr/>
        </p:nvGrpSpPr>
        <p:grpSpPr bwMode="auto">
          <a:xfrm>
            <a:off x="6383338" y="2854325"/>
            <a:ext cx="3816350" cy="503238"/>
            <a:chOff x="3061" y="1798"/>
            <a:chExt cx="2404" cy="317"/>
          </a:xfrm>
        </p:grpSpPr>
        <p:sp>
          <p:nvSpPr>
            <p:cNvPr id="25771" name="Rectangle 343">
              <a:extLst>
                <a:ext uri="{FF2B5EF4-FFF2-40B4-BE49-F238E27FC236}">
                  <a16:creationId xmlns:a16="http://schemas.microsoft.com/office/drawing/2014/main" id="{97A9C7C9-32A7-E148-BF8E-638B488B0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" y="1827"/>
              <a:ext cx="195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cs typeface="Arial" panose="020B0604020202020204" pitchFamily="34" charset="0"/>
                </a:rPr>
                <a:t>drawTriangle(x1,y1,x2,y2,x3,y3)</a:t>
              </a:r>
            </a:p>
          </p:txBody>
        </p:sp>
        <p:sp>
          <p:nvSpPr>
            <p:cNvPr id="25772" name="AutoShape 347">
              <a:extLst>
                <a:ext uri="{FF2B5EF4-FFF2-40B4-BE49-F238E27FC236}">
                  <a16:creationId xmlns:a16="http://schemas.microsoft.com/office/drawing/2014/main" id="{FC6636B6-05FD-CD4A-9B3A-9E13BA404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1798"/>
              <a:ext cx="318" cy="226"/>
            </a:xfrm>
            <a:prstGeom prst="rtTriangle">
              <a:avLst/>
            </a:prstGeom>
            <a:solidFill>
              <a:schemeClr val="tx1"/>
            </a:solidFill>
            <a:ln w="635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</p:grpSp>
      <p:sp>
        <p:nvSpPr>
          <p:cNvPr id="531804" name="Rectangle 348">
            <a:extLst>
              <a:ext uri="{FF2B5EF4-FFF2-40B4-BE49-F238E27FC236}">
                <a16:creationId xmlns:a16="http://schemas.microsoft.com/office/drawing/2014/main" id="{1F23233C-D127-4E4B-9035-2BF556162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064" y="3357563"/>
            <a:ext cx="309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cs typeface="Arial" panose="020B0604020202020204" pitchFamily="34" charset="0"/>
              </a:rPr>
              <a:t>etc. </a:t>
            </a:r>
            <a:r>
              <a:rPr lang="en-US" altLang="en-CN" sz="1200">
                <a:solidFill>
                  <a:srgbClr val="000000"/>
                </a:solidFill>
                <a:cs typeface="Arial" panose="020B0604020202020204" pitchFamily="34" charset="0"/>
              </a:rPr>
              <a:t>(a few more similar operations)</a:t>
            </a:r>
          </a:p>
        </p:txBody>
      </p:sp>
      <p:grpSp>
        <p:nvGrpSpPr>
          <p:cNvPr id="8" name="Group 357">
            <a:extLst>
              <a:ext uri="{FF2B5EF4-FFF2-40B4-BE49-F238E27FC236}">
                <a16:creationId xmlns:a16="http://schemas.microsoft.com/office/drawing/2014/main" id="{CFC66D6D-2809-2C47-9EB5-3F1A90C495FC}"/>
              </a:ext>
            </a:extLst>
          </p:cNvPr>
          <p:cNvGrpSpPr>
            <a:grpSpLocks/>
          </p:cNvGrpSpPr>
          <p:nvPr/>
        </p:nvGrpSpPr>
        <p:grpSpPr bwMode="auto">
          <a:xfrm>
            <a:off x="2279650" y="909638"/>
            <a:ext cx="3240088" cy="2374900"/>
            <a:chOff x="476" y="573"/>
            <a:chExt cx="2041" cy="1496"/>
          </a:xfrm>
        </p:grpSpPr>
        <p:grpSp>
          <p:nvGrpSpPr>
            <p:cNvPr id="25615" name="Group 344">
              <a:extLst>
                <a:ext uri="{FF2B5EF4-FFF2-40B4-BE49-F238E27FC236}">
                  <a16:creationId xmlns:a16="http://schemas.microsoft.com/office/drawing/2014/main" id="{99B73343-F8C2-A14C-BBFC-6B7DAFBCC1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" y="573"/>
              <a:ext cx="2041" cy="1496"/>
              <a:chOff x="476" y="572"/>
              <a:chExt cx="2041" cy="1496"/>
            </a:xfrm>
          </p:grpSpPr>
          <p:sp>
            <p:nvSpPr>
              <p:cNvPr id="25617" name="Rectangle 10">
                <a:extLst>
                  <a:ext uri="{FF2B5EF4-FFF2-40B4-BE49-F238E27FC236}">
                    <a16:creationId xmlns:a16="http://schemas.microsoft.com/office/drawing/2014/main" id="{A1DFD47D-714C-B540-961C-D8368F20C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845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618" name="Rectangle 11">
                <a:extLst>
                  <a:ext uri="{FF2B5EF4-FFF2-40B4-BE49-F238E27FC236}">
                    <a16:creationId xmlns:a16="http://schemas.microsoft.com/office/drawing/2014/main" id="{E378ACA7-F7C8-394E-9B39-2860C33468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9" name="Rectangle 12">
                <a:extLst>
                  <a:ext uri="{FF2B5EF4-FFF2-40B4-BE49-F238E27FC236}">
                    <a16:creationId xmlns:a16="http://schemas.microsoft.com/office/drawing/2014/main" id="{E12D4F8D-609D-114C-887E-49A517893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0" name="Rectangle 13">
                <a:extLst>
                  <a:ext uri="{FF2B5EF4-FFF2-40B4-BE49-F238E27FC236}">
                    <a16:creationId xmlns:a16="http://schemas.microsoft.com/office/drawing/2014/main" id="{21E00F8A-45A1-C642-80B2-4664DF5B3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1" name="Rectangle 14">
                <a:extLst>
                  <a:ext uri="{FF2B5EF4-FFF2-40B4-BE49-F238E27FC236}">
                    <a16:creationId xmlns:a16="http://schemas.microsoft.com/office/drawing/2014/main" id="{2626D3C4-F996-994B-A9A3-C43D8E59E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2" name="Rectangle 15">
                <a:extLst>
                  <a:ext uri="{FF2B5EF4-FFF2-40B4-BE49-F238E27FC236}">
                    <a16:creationId xmlns:a16="http://schemas.microsoft.com/office/drawing/2014/main" id="{9AB27F48-5EB2-4A4E-BC26-CFF06CA7CB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3" name="Rectangle 16">
                <a:extLst>
                  <a:ext uri="{FF2B5EF4-FFF2-40B4-BE49-F238E27FC236}">
                    <a16:creationId xmlns:a16="http://schemas.microsoft.com/office/drawing/2014/main" id="{60A1AC19-4BFD-9E4F-9C25-5B0FB58DF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2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4" name="Rectangle 17">
                <a:extLst>
                  <a:ext uri="{FF2B5EF4-FFF2-40B4-BE49-F238E27FC236}">
                    <a16:creationId xmlns:a16="http://schemas.microsoft.com/office/drawing/2014/main" id="{140B7C60-06CE-5E49-9A8D-2E6A42DE5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5" name="Rectangle 18">
                <a:extLst>
                  <a:ext uri="{FF2B5EF4-FFF2-40B4-BE49-F238E27FC236}">
                    <a16:creationId xmlns:a16="http://schemas.microsoft.com/office/drawing/2014/main" id="{12BD29F1-613D-1B46-9348-72E625A5F1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6" name="Rectangle 19">
                <a:extLst>
                  <a:ext uri="{FF2B5EF4-FFF2-40B4-BE49-F238E27FC236}">
                    <a16:creationId xmlns:a16="http://schemas.microsoft.com/office/drawing/2014/main" id="{3120AA65-8AB5-FC49-9AB7-86277DC21C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7" name="Rectangle 20">
                <a:extLst>
                  <a:ext uri="{FF2B5EF4-FFF2-40B4-BE49-F238E27FC236}">
                    <a16:creationId xmlns:a16="http://schemas.microsoft.com/office/drawing/2014/main" id="{05B5A711-4569-3F42-A057-767CBF357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8" name="Rectangle 21">
                <a:extLst>
                  <a:ext uri="{FF2B5EF4-FFF2-40B4-BE49-F238E27FC236}">
                    <a16:creationId xmlns:a16="http://schemas.microsoft.com/office/drawing/2014/main" id="{D9E778DB-1D6A-C14C-A6C1-77F69AF2F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9" name="Rectangle 22">
                <a:extLst>
                  <a:ext uri="{FF2B5EF4-FFF2-40B4-BE49-F238E27FC236}">
                    <a16:creationId xmlns:a16="http://schemas.microsoft.com/office/drawing/2014/main" id="{0689AB26-E5D3-3748-9D64-3CC2B747F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0" name="Rectangle 23">
                <a:extLst>
                  <a:ext uri="{FF2B5EF4-FFF2-40B4-BE49-F238E27FC236}">
                    <a16:creationId xmlns:a16="http://schemas.microsoft.com/office/drawing/2014/main" id="{DF3204C6-F5BA-D84A-B605-511DD3F09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1" name="Rectangle 24">
                <a:extLst>
                  <a:ext uri="{FF2B5EF4-FFF2-40B4-BE49-F238E27FC236}">
                    <a16:creationId xmlns:a16="http://schemas.microsoft.com/office/drawing/2014/main" id="{1ACA3C5A-7AC3-BC43-8001-61EAEB91B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70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2" name="Rectangle 25">
                <a:extLst>
                  <a:ext uri="{FF2B5EF4-FFF2-40B4-BE49-F238E27FC236}">
                    <a16:creationId xmlns:a16="http://schemas.microsoft.com/office/drawing/2014/main" id="{36304B43-5EAA-9248-A3AF-E6695F066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981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25633" name="Rectangle 26">
                <a:extLst>
                  <a:ext uri="{FF2B5EF4-FFF2-40B4-BE49-F238E27FC236}">
                    <a16:creationId xmlns:a16="http://schemas.microsoft.com/office/drawing/2014/main" id="{EE081A1D-D17F-7040-9222-A79B330A4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4" name="Rectangle 27">
                <a:extLst>
                  <a:ext uri="{FF2B5EF4-FFF2-40B4-BE49-F238E27FC236}">
                    <a16:creationId xmlns:a16="http://schemas.microsoft.com/office/drawing/2014/main" id="{E9DC7CCF-C534-C646-9318-75FE2ECFF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5" name="Rectangle 28">
                <a:extLst>
                  <a:ext uri="{FF2B5EF4-FFF2-40B4-BE49-F238E27FC236}">
                    <a16:creationId xmlns:a16="http://schemas.microsoft.com/office/drawing/2014/main" id="{54E37525-5C90-5A46-B434-3A01F8E2B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6" name="Rectangle 29">
                <a:extLst>
                  <a:ext uri="{FF2B5EF4-FFF2-40B4-BE49-F238E27FC236}">
                    <a16:creationId xmlns:a16="http://schemas.microsoft.com/office/drawing/2014/main" id="{5AE8DC3D-C70F-064E-A26A-89D016F387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7" name="Rectangle 30">
                <a:extLst>
                  <a:ext uri="{FF2B5EF4-FFF2-40B4-BE49-F238E27FC236}">
                    <a16:creationId xmlns:a16="http://schemas.microsoft.com/office/drawing/2014/main" id="{407523CF-B3FB-6541-8984-AAEC7EB43A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8" name="Rectangle 31">
                <a:extLst>
                  <a:ext uri="{FF2B5EF4-FFF2-40B4-BE49-F238E27FC236}">
                    <a16:creationId xmlns:a16="http://schemas.microsoft.com/office/drawing/2014/main" id="{E94C134D-C3CB-C742-A73D-D342911FA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39" name="Rectangle 32">
                <a:extLst>
                  <a:ext uri="{FF2B5EF4-FFF2-40B4-BE49-F238E27FC236}">
                    <a16:creationId xmlns:a16="http://schemas.microsoft.com/office/drawing/2014/main" id="{B78E8FA4-16E8-1147-8711-6AF7D8E17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0" name="Rectangle 33">
                <a:extLst>
                  <a:ext uri="{FF2B5EF4-FFF2-40B4-BE49-F238E27FC236}">
                    <a16:creationId xmlns:a16="http://schemas.microsoft.com/office/drawing/2014/main" id="{2D6D79FD-AE2F-F54F-A4F0-CC98A5E4D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1" name="Rectangle 34">
                <a:extLst>
                  <a:ext uri="{FF2B5EF4-FFF2-40B4-BE49-F238E27FC236}">
                    <a16:creationId xmlns:a16="http://schemas.microsoft.com/office/drawing/2014/main" id="{0F7DCACB-25F1-544C-97B4-20B7094C4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2" name="Rectangle 35">
                <a:extLst>
                  <a:ext uri="{FF2B5EF4-FFF2-40B4-BE49-F238E27FC236}">
                    <a16:creationId xmlns:a16="http://schemas.microsoft.com/office/drawing/2014/main" id="{5E2414CC-858E-EC43-95CA-9EBAA2B8B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3" name="Rectangle 36">
                <a:extLst>
                  <a:ext uri="{FF2B5EF4-FFF2-40B4-BE49-F238E27FC236}">
                    <a16:creationId xmlns:a16="http://schemas.microsoft.com/office/drawing/2014/main" id="{31E09BC6-5531-A645-A27E-D6926A3E9D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4" name="Rectangle 37">
                <a:extLst>
                  <a:ext uri="{FF2B5EF4-FFF2-40B4-BE49-F238E27FC236}">
                    <a16:creationId xmlns:a16="http://schemas.microsoft.com/office/drawing/2014/main" id="{E13321E6-05A9-E34F-88B5-D2F973B6C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5" name="Rectangle 38">
                <a:extLst>
                  <a:ext uri="{FF2B5EF4-FFF2-40B4-BE49-F238E27FC236}">
                    <a16:creationId xmlns:a16="http://schemas.microsoft.com/office/drawing/2014/main" id="{B3CA039A-7579-1642-A0F3-0089F4A68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6" name="Rectangle 39">
                <a:extLst>
                  <a:ext uri="{FF2B5EF4-FFF2-40B4-BE49-F238E27FC236}">
                    <a16:creationId xmlns:a16="http://schemas.microsoft.com/office/drawing/2014/main" id="{55AC3057-8682-5046-925F-02525DD51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84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7" name="Rectangle 40">
                <a:extLst>
                  <a:ext uri="{FF2B5EF4-FFF2-40B4-BE49-F238E27FC236}">
                    <a16:creationId xmlns:a16="http://schemas.microsoft.com/office/drawing/2014/main" id="{36F6AC54-9F28-8A4D-A3CC-808FCE1209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1117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3</a:t>
                </a:r>
              </a:p>
            </p:txBody>
          </p:sp>
          <p:sp>
            <p:nvSpPr>
              <p:cNvPr id="25648" name="Rectangle 41">
                <a:extLst>
                  <a:ext uri="{FF2B5EF4-FFF2-40B4-BE49-F238E27FC236}">
                    <a16:creationId xmlns:a16="http://schemas.microsoft.com/office/drawing/2014/main" id="{EC33A902-4780-024A-B530-0FBEFCE3A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49" name="Rectangle 42">
                <a:extLst>
                  <a:ext uri="{FF2B5EF4-FFF2-40B4-BE49-F238E27FC236}">
                    <a16:creationId xmlns:a16="http://schemas.microsoft.com/office/drawing/2014/main" id="{8EFF2F34-5A55-E347-BCFF-FEC7595AAC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0" name="Rectangle 43">
                <a:extLst>
                  <a:ext uri="{FF2B5EF4-FFF2-40B4-BE49-F238E27FC236}">
                    <a16:creationId xmlns:a16="http://schemas.microsoft.com/office/drawing/2014/main" id="{07E77C8E-6510-7A4B-AD1C-026F2AEF9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1" name="Rectangle 44">
                <a:extLst>
                  <a:ext uri="{FF2B5EF4-FFF2-40B4-BE49-F238E27FC236}">
                    <a16:creationId xmlns:a16="http://schemas.microsoft.com/office/drawing/2014/main" id="{E0346C60-D0E2-6445-B974-BB3BC97E3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2" name="Rectangle 45">
                <a:extLst>
                  <a:ext uri="{FF2B5EF4-FFF2-40B4-BE49-F238E27FC236}">
                    <a16:creationId xmlns:a16="http://schemas.microsoft.com/office/drawing/2014/main" id="{D0B65B60-C02D-7D42-AF25-48A07382A6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3" name="Rectangle 46">
                <a:extLst>
                  <a:ext uri="{FF2B5EF4-FFF2-40B4-BE49-F238E27FC236}">
                    <a16:creationId xmlns:a16="http://schemas.microsoft.com/office/drawing/2014/main" id="{7406CE4E-50EB-FC40-91FA-5802002E7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4" name="Rectangle 47">
                <a:extLst>
                  <a:ext uri="{FF2B5EF4-FFF2-40B4-BE49-F238E27FC236}">
                    <a16:creationId xmlns:a16="http://schemas.microsoft.com/office/drawing/2014/main" id="{08184F60-D898-5B49-A77A-1998D1587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5" name="Rectangle 48">
                <a:extLst>
                  <a:ext uri="{FF2B5EF4-FFF2-40B4-BE49-F238E27FC236}">
                    <a16:creationId xmlns:a16="http://schemas.microsoft.com/office/drawing/2014/main" id="{DFB73180-51E5-5B49-BF3B-F33BCBC90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6" name="Rectangle 49">
                <a:extLst>
                  <a:ext uri="{FF2B5EF4-FFF2-40B4-BE49-F238E27FC236}">
                    <a16:creationId xmlns:a16="http://schemas.microsoft.com/office/drawing/2014/main" id="{E27B4208-AFB0-924F-AECD-738157312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7" name="Rectangle 50">
                <a:extLst>
                  <a:ext uri="{FF2B5EF4-FFF2-40B4-BE49-F238E27FC236}">
                    <a16:creationId xmlns:a16="http://schemas.microsoft.com/office/drawing/2014/main" id="{A3B6A098-A146-3F41-AF36-894227738A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8" name="Rectangle 51">
                <a:extLst>
                  <a:ext uri="{FF2B5EF4-FFF2-40B4-BE49-F238E27FC236}">
                    <a16:creationId xmlns:a16="http://schemas.microsoft.com/office/drawing/2014/main" id="{E9BE2173-EBA0-904C-8FA7-E0C942B44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59" name="Rectangle 52">
                <a:extLst>
                  <a:ext uri="{FF2B5EF4-FFF2-40B4-BE49-F238E27FC236}">
                    <a16:creationId xmlns:a16="http://schemas.microsoft.com/office/drawing/2014/main" id="{3B9CE866-E574-ED4B-A24F-003B8363C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0" name="Rectangle 53">
                <a:extLst>
                  <a:ext uri="{FF2B5EF4-FFF2-40B4-BE49-F238E27FC236}">
                    <a16:creationId xmlns:a16="http://schemas.microsoft.com/office/drawing/2014/main" id="{0746DF34-71FF-8B4D-80D6-C4A1D0F8F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1" name="Rectangle 54">
                <a:extLst>
                  <a:ext uri="{FF2B5EF4-FFF2-40B4-BE49-F238E27FC236}">
                    <a16:creationId xmlns:a16="http://schemas.microsoft.com/office/drawing/2014/main" id="{5BB2122B-9BE4-4B4B-B68C-58DDFDE2F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98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2" name="Rectangle 55">
                <a:extLst>
                  <a:ext uri="{FF2B5EF4-FFF2-40B4-BE49-F238E27FC236}">
                    <a16:creationId xmlns:a16="http://schemas.microsoft.com/office/drawing/2014/main" id="{7D69ED4B-12AC-3C4A-8BB7-7DF43FB6D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1253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.</a:t>
                </a:r>
              </a:p>
            </p:txBody>
          </p:sp>
          <p:sp>
            <p:nvSpPr>
              <p:cNvPr id="25663" name="Rectangle 56">
                <a:extLst>
                  <a:ext uri="{FF2B5EF4-FFF2-40B4-BE49-F238E27FC236}">
                    <a16:creationId xmlns:a16="http://schemas.microsoft.com/office/drawing/2014/main" id="{05AF681E-59A6-1D4D-A56E-72F5AFB217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4" name="Rectangle 57">
                <a:extLst>
                  <a:ext uri="{FF2B5EF4-FFF2-40B4-BE49-F238E27FC236}">
                    <a16:creationId xmlns:a16="http://schemas.microsoft.com/office/drawing/2014/main" id="{6C14FD07-8EB9-994C-9608-39CACAFA7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5" name="Rectangle 58">
                <a:extLst>
                  <a:ext uri="{FF2B5EF4-FFF2-40B4-BE49-F238E27FC236}">
                    <a16:creationId xmlns:a16="http://schemas.microsoft.com/office/drawing/2014/main" id="{1349511E-9039-C04C-9127-CBA5681B0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6" name="Rectangle 59">
                <a:extLst>
                  <a:ext uri="{FF2B5EF4-FFF2-40B4-BE49-F238E27FC236}">
                    <a16:creationId xmlns:a16="http://schemas.microsoft.com/office/drawing/2014/main" id="{61CF4E11-72D4-0A43-B6CB-CF2B53A24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7" name="Rectangle 60">
                <a:extLst>
                  <a:ext uri="{FF2B5EF4-FFF2-40B4-BE49-F238E27FC236}">
                    <a16:creationId xmlns:a16="http://schemas.microsoft.com/office/drawing/2014/main" id="{3A6FCE2D-4F24-9C43-8A51-5BDB8D3EB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8" name="Rectangle 61">
                <a:extLst>
                  <a:ext uri="{FF2B5EF4-FFF2-40B4-BE49-F238E27FC236}">
                    <a16:creationId xmlns:a16="http://schemas.microsoft.com/office/drawing/2014/main" id="{F33FFF18-88F0-FE48-A7AD-95E6C0694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69" name="Rectangle 62">
                <a:extLst>
                  <a:ext uri="{FF2B5EF4-FFF2-40B4-BE49-F238E27FC236}">
                    <a16:creationId xmlns:a16="http://schemas.microsoft.com/office/drawing/2014/main" id="{C377DC6F-1D08-4E41-BE58-EC7D257D4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0" name="Rectangle 63">
                <a:extLst>
                  <a:ext uri="{FF2B5EF4-FFF2-40B4-BE49-F238E27FC236}">
                    <a16:creationId xmlns:a16="http://schemas.microsoft.com/office/drawing/2014/main" id="{3AA566F1-A7DA-8046-B38F-70ED7C4627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1" name="Rectangle 64">
                <a:extLst>
                  <a:ext uri="{FF2B5EF4-FFF2-40B4-BE49-F238E27FC236}">
                    <a16:creationId xmlns:a16="http://schemas.microsoft.com/office/drawing/2014/main" id="{4F448995-DCD4-774A-816B-EB97F0425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2" name="Rectangle 65">
                <a:extLst>
                  <a:ext uri="{FF2B5EF4-FFF2-40B4-BE49-F238E27FC236}">
                    <a16:creationId xmlns:a16="http://schemas.microsoft.com/office/drawing/2014/main" id="{F03D83F2-019A-1744-99CB-9D61A4B44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3" name="Rectangle 66">
                <a:extLst>
                  <a:ext uri="{FF2B5EF4-FFF2-40B4-BE49-F238E27FC236}">
                    <a16:creationId xmlns:a16="http://schemas.microsoft.com/office/drawing/2014/main" id="{7F8923A9-A8FF-C84F-8BF2-10A948717D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4" name="Rectangle 67">
                <a:extLst>
                  <a:ext uri="{FF2B5EF4-FFF2-40B4-BE49-F238E27FC236}">
                    <a16:creationId xmlns:a16="http://schemas.microsoft.com/office/drawing/2014/main" id="{3984F3E8-CDAB-2E4E-A364-07D22D19B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5" name="Rectangle 68">
                <a:extLst>
                  <a:ext uri="{FF2B5EF4-FFF2-40B4-BE49-F238E27FC236}">
                    <a16:creationId xmlns:a16="http://schemas.microsoft.com/office/drawing/2014/main" id="{DBF54CA1-D983-E34A-A443-10CAA96CD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6" name="Rectangle 69">
                <a:extLst>
                  <a:ext uri="{FF2B5EF4-FFF2-40B4-BE49-F238E27FC236}">
                    <a16:creationId xmlns:a16="http://schemas.microsoft.com/office/drawing/2014/main" id="{1932D4F7-A2CD-884D-8DBB-22B14CE90E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11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7" name="Rectangle 70">
                <a:extLst>
                  <a:ext uri="{FF2B5EF4-FFF2-40B4-BE49-F238E27FC236}">
                    <a16:creationId xmlns:a16="http://schemas.microsoft.com/office/drawing/2014/main" id="{F089FC9C-DC20-DF40-9536-3EC8793EB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1389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.</a:t>
                </a:r>
              </a:p>
            </p:txBody>
          </p:sp>
          <p:sp>
            <p:nvSpPr>
              <p:cNvPr id="25678" name="Rectangle 71">
                <a:extLst>
                  <a:ext uri="{FF2B5EF4-FFF2-40B4-BE49-F238E27FC236}">
                    <a16:creationId xmlns:a16="http://schemas.microsoft.com/office/drawing/2014/main" id="{C58C8B0B-D06B-B64C-A655-38EF8123D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79" name="Rectangle 72">
                <a:extLst>
                  <a:ext uri="{FF2B5EF4-FFF2-40B4-BE49-F238E27FC236}">
                    <a16:creationId xmlns:a16="http://schemas.microsoft.com/office/drawing/2014/main" id="{BE80C4B8-813A-1A4B-98DA-D056A4D41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0" name="Rectangle 73">
                <a:extLst>
                  <a:ext uri="{FF2B5EF4-FFF2-40B4-BE49-F238E27FC236}">
                    <a16:creationId xmlns:a16="http://schemas.microsoft.com/office/drawing/2014/main" id="{2767D2C2-800A-5C4F-A0D5-A210954412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1" name="Rectangle 74">
                <a:extLst>
                  <a:ext uri="{FF2B5EF4-FFF2-40B4-BE49-F238E27FC236}">
                    <a16:creationId xmlns:a16="http://schemas.microsoft.com/office/drawing/2014/main" id="{E4BEF6E4-9BDA-B444-B9E2-DB50B1EBC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2" name="Rectangle 75">
                <a:extLst>
                  <a:ext uri="{FF2B5EF4-FFF2-40B4-BE49-F238E27FC236}">
                    <a16:creationId xmlns:a16="http://schemas.microsoft.com/office/drawing/2014/main" id="{1C59BE11-840C-A34F-A7AD-9CFBEB5BC3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3" name="Rectangle 76">
                <a:extLst>
                  <a:ext uri="{FF2B5EF4-FFF2-40B4-BE49-F238E27FC236}">
                    <a16:creationId xmlns:a16="http://schemas.microsoft.com/office/drawing/2014/main" id="{AC71A5E8-61D6-9942-B79D-56CAE513B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4" name="Rectangle 77">
                <a:extLst>
                  <a:ext uri="{FF2B5EF4-FFF2-40B4-BE49-F238E27FC236}">
                    <a16:creationId xmlns:a16="http://schemas.microsoft.com/office/drawing/2014/main" id="{DBE41B82-FCC1-1A4B-929C-1F77507CD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5" name="Rectangle 78">
                <a:extLst>
                  <a:ext uri="{FF2B5EF4-FFF2-40B4-BE49-F238E27FC236}">
                    <a16:creationId xmlns:a16="http://schemas.microsoft.com/office/drawing/2014/main" id="{C20632C3-F59D-B040-A480-CB1200361E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6" name="Rectangle 79">
                <a:extLst>
                  <a:ext uri="{FF2B5EF4-FFF2-40B4-BE49-F238E27FC236}">
                    <a16:creationId xmlns:a16="http://schemas.microsoft.com/office/drawing/2014/main" id="{CD311703-D368-8543-9FFC-6545E30C1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7" name="Rectangle 80">
                <a:extLst>
                  <a:ext uri="{FF2B5EF4-FFF2-40B4-BE49-F238E27FC236}">
                    <a16:creationId xmlns:a16="http://schemas.microsoft.com/office/drawing/2014/main" id="{96784C52-BB12-C747-929F-73A3B4B1A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8" name="Rectangle 81">
                <a:extLst>
                  <a:ext uri="{FF2B5EF4-FFF2-40B4-BE49-F238E27FC236}">
                    <a16:creationId xmlns:a16="http://schemas.microsoft.com/office/drawing/2014/main" id="{9FB11B20-D110-3645-A8BF-28AB0FCE62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89" name="Rectangle 82">
                <a:extLst>
                  <a:ext uri="{FF2B5EF4-FFF2-40B4-BE49-F238E27FC236}">
                    <a16:creationId xmlns:a16="http://schemas.microsoft.com/office/drawing/2014/main" id="{DC192AAD-53FD-E54B-A436-2C32F8FC7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0" name="Rectangle 83">
                <a:extLst>
                  <a:ext uri="{FF2B5EF4-FFF2-40B4-BE49-F238E27FC236}">
                    <a16:creationId xmlns:a16="http://schemas.microsoft.com/office/drawing/2014/main" id="{3B112758-FB05-9B4C-B037-FFAD4B9FC7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1" name="Rectangle 84">
                <a:extLst>
                  <a:ext uri="{FF2B5EF4-FFF2-40B4-BE49-F238E27FC236}">
                    <a16:creationId xmlns:a16="http://schemas.microsoft.com/office/drawing/2014/main" id="{630762D4-2706-C443-8DC1-DA85BC4322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25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2" name="Rectangle 85">
                <a:extLst>
                  <a:ext uri="{FF2B5EF4-FFF2-40B4-BE49-F238E27FC236}">
                    <a16:creationId xmlns:a16="http://schemas.microsoft.com/office/drawing/2014/main" id="{5164A6BF-D476-2842-A93D-073AFDFAB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1525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.</a:t>
                </a:r>
              </a:p>
            </p:txBody>
          </p:sp>
          <p:sp>
            <p:nvSpPr>
              <p:cNvPr id="25693" name="Rectangle 86">
                <a:extLst>
                  <a:ext uri="{FF2B5EF4-FFF2-40B4-BE49-F238E27FC236}">
                    <a16:creationId xmlns:a16="http://schemas.microsoft.com/office/drawing/2014/main" id="{B2D59CF3-B40D-3747-B883-5F91F85AF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4" name="Rectangle 87">
                <a:extLst>
                  <a:ext uri="{FF2B5EF4-FFF2-40B4-BE49-F238E27FC236}">
                    <a16:creationId xmlns:a16="http://schemas.microsoft.com/office/drawing/2014/main" id="{D0E169B2-8147-D542-BFD5-5805D8308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5" name="Rectangle 88">
                <a:extLst>
                  <a:ext uri="{FF2B5EF4-FFF2-40B4-BE49-F238E27FC236}">
                    <a16:creationId xmlns:a16="http://schemas.microsoft.com/office/drawing/2014/main" id="{DD546EA7-8E92-B846-8AD2-2B97050C9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6" name="Rectangle 89">
                <a:extLst>
                  <a:ext uri="{FF2B5EF4-FFF2-40B4-BE49-F238E27FC236}">
                    <a16:creationId xmlns:a16="http://schemas.microsoft.com/office/drawing/2014/main" id="{7D188155-9B88-794A-B7C0-64B9994DB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7" name="Rectangle 90">
                <a:extLst>
                  <a:ext uri="{FF2B5EF4-FFF2-40B4-BE49-F238E27FC236}">
                    <a16:creationId xmlns:a16="http://schemas.microsoft.com/office/drawing/2014/main" id="{DE25D0B5-D51A-7D47-A8C3-6F909B5C3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8" name="Rectangle 91">
                <a:extLst>
                  <a:ext uri="{FF2B5EF4-FFF2-40B4-BE49-F238E27FC236}">
                    <a16:creationId xmlns:a16="http://schemas.microsoft.com/office/drawing/2014/main" id="{B17A20C9-AE00-7B40-80E6-1A35DEE0A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699" name="Rectangle 92">
                <a:extLst>
                  <a:ext uri="{FF2B5EF4-FFF2-40B4-BE49-F238E27FC236}">
                    <a16:creationId xmlns:a16="http://schemas.microsoft.com/office/drawing/2014/main" id="{59FF74CD-2401-F241-A708-C151D1882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0" name="Rectangle 93">
                <a:extLst>
                  <a:ext uri="{FF2B5EF4-FFF2-40B4-BE49-F238E27FC236}">
                    <a16:creationId xmlns:a16="http://schemas.microsoft.com/office/drawing/2014/main" id="{09269F35-41A3-5942-AD9D-D5C6EC889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1" name="Rectangle 94">
                <a:extLst>
                  <a:ext uri="{FF2B5EF4-FFF2-40B4-BE49-F238E27FC236}">
                    <a16:creationId xmlns:a16="http://schemas.microsoft.com/office/drawing/2014/main" id="{B12B9358-062B-2342-89D8-132E95B21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2" name="Rectangle 95">
                <a:extLst>
                  <a:ext uri="{FF2B5EF4-FFF2-40B4-BE49-F238E27FC236}">
                    <a16:creationId xmlns:a16="http://schemas.microsoft.com/office/drawing/2014/main" id="{B2CF9C84-F472-7440-829B-B5768A80E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3" name="Rectangle 96">
                <a:extLst>
                  <a:ext uri="{FF2B5EF4-FFF2-40B4-BE49-F238E27FC236}">
                    <a16:creationId xmlns:a16="http://schemas.microsoft.com/office/drawing/2014/main" id="{E6707F4A-232C-B349-956B-0808BDA0FF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4" name="Rectangle 97">
                <a:extLst>
                  <a:ext uri="{FF2B5EF4-FFF2-40B4-BE49-F238E27FC236}">
                    <a16:creationId xmlns:a16="http://schemas.microsoft.com/office/drawing/2014/main" id="{838A39EE-B825-F74C-9C82-DF1455492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5" name="Rectangle 98">
                <a:extLst>
                  <a:ext uri="{FF2B5EF4-FFF2-40B4-BE49-F238E27FC236}">
                    <a16:creationId xmlns:a16="http://schemas.microsoft.com/office/drawing/2014/main" id="{F76BF9F0-3AAC-3B4B-9A32-E8205AB7A3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6" name="Rectangle 99">
                <a:extLst>
                  <a:ext uri="{FF2B5EF4-FFF2-40B4-BE49-F238E27FC236}">
                    <a16:creationId xmlns:a16="http://schemas.microsoft.com/office/drawing/2014/main" id="{CB90ADA7-4096-AA4D-83C1-21C4FF938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388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7" name="Rectangle 101">
                <a:extLst>
                  <a:ext uri="{FF2B5EF4-FFF2-40B4-BE49-F238E27FC236}">
                    <a16:creationId xmlns:a16="http://schemas.microsoft.com/office/drawing/2014/main" id="{60570634-9EB5-DA4E-B587-DAEE2919B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8" name="Rectangle 102">
                <a:extLst>
                  <a:ext uri="{FF2B5EF4-FFF2-40B4-BE49-F238E27FC236}">
                    <a16:creationId xmlns:a16="http://schemas.microsoft.com/office/drawing/2014/main" id="{9C537B10-9808-144F-9DEC-596E5C438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09" name="Rectangle 103">
                <a:extLst>
                  <a:ext uri="{FF2B5EF4-FFF2-40B4-BE49-F238E27FC236}">
                    <a16:creationId xmlns:a16="http://schemas.microsoft.com/office/drawing/2014/main" id="{62EB218D-E0F0-0849-AAF2-860E6F315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0" name="Rectangle 104">
                <a:extLst>
                  <a:ext uri="{FF2B5EF4-FFF2-40B4-BE49-F238E27FC236}">
                    <a16:creationId xmlns:a16="http://schemas.microsoft.com/office/drawing/2014/main" id="{E049DC9F-0D50-5540-A4BA-7026EF36A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1" name="Rectangle 105">
                <a:extLst>
                  <a:ext uri="{FF2B5EF4-FFF2-40B4-BE49-F238E27FC236}">
                    <a16:creationId xmlns:a16="http://schemas.microsoft.com/office/drawing/2014/main" id="{31CB3991-99E4-DE4B-8FF3-B9103FF454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2" name="Rectangle 106">
                <a:extLst>
                  <a:ext uri="{FF2B5EF4-FFF2-40B4-BE49-F238E27FC236}">
                    <a16:creationId xmlns:a16="http://schemas.microsoft.com/office/drawing/2014/main" id="{8EDD200D-53C7-B546-9B68-E7953941D2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3" name="Rectangle 107">
                <a:extLst>
                  <a:ext uri="{FF2B5EF4-FFF2-40B4-BE49-F238E27FC236}">
                    <a16:creationId xmlns:a16="http://schemas.microsoft.com/office/drawing/2014/main" id="{EA8CA51F-0F12-F04C-A7C1-52851D115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4" name="Rectangle 108">
                <a:extLst>
                  <a:ext uri="{FF2B5EF4-FFF2-40B4-BE49-F238E27FC236}">
                    <a16:creationId xmlns:a16="http://schemas.microsoft.com/office/drawing/2014/main" id="{4582E366-1A66-A84F-9521-D1C279817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5" name="Rectangle 109">
                <a:extLst>
                  <a:ext uri="{FF2B5EF4-FFF2-40B4-BE49-F238E27FC236}">
                    <a16:creationId xmlns:a16="http://schemas.microsoft.com/office/drawing/2014/main" id="{26E30262-588D-CE4A-9EEB-D7BE42564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6" name="Rectangle 110">
                <a:extLst>
                  <a:ext uri="{FF2B5EF4-FFF2-40B4-BE49-F238E27FC236}">
                    <a16:creationId xmlns:a16="http://schemas.microsoft.com/office/drawing/2014/main" id="{B755FDB1-9856-484B-843A-B9DA80B15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7" name="Rectangle 111">
                <a:extLst>
                  <a:ext uri="{FF2B5EF4-FFF2-40B4-BE49-F238E27FC236}">
                    <a16:creationId xmlns:a16="http://schemas.microsoft.com/office/drawing/2014/main" id="{1BEBCEB3-CD3C-C44D-8BBE-910E62A82E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8" name="Rectangle 112">
                <a:extLst>
                  <a:ext uri="{FF2B5EF4-FFF2-40B4-BE49-F238E27FC236}">
                    <a16:creationId xmlns:a16="http://schemas.microsoft.com/office/drawing/2014/main" id="{FC0AB1CF-A8B2-7C42-A5D5-67172A467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19" name="Rectangle 113">
                <a:extLst>
                  <a:ext uri="{FF2B5EF4-FFF2-40B4-BE49-F238E27FC236}">
                    <a16:creationId xmlns:a16="http://schemas.microsoft.com/office/drawing/2014/main" id="{40E8181A-11D2-2D4A-830D-3570CD22F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0" name="Rectangle 114">
                <a:extLst>
                  <a:ext uri="{FF2B5EF4-FFF2-40B4-BE49-F238E27FC236}">
                    <a16:creationId xmlns:a16="http://schemas.microsoft.com/office/drawing/2014/main" id="{766113B8-57CA-A04A-BA54-264AC5375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524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1" name="Rectangle 116">
                <a:extLst>
                  <a:ext uri="{FF2B5EF4-FFF2-40B4-BE49-F238E27FC236}">
                    <a16:creationId xmlns:a16="http://schemas.microsoft.com/office/drawing/2014/main" id="{EDD23A4D-CEE0-0146-B1E7-6DCB5863D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2" name="Rectangle 117">
                <a:extLst>
                  <a:ext uri="{FF2B5EF4-FFF2-40B4-BE49-F238E27FC236}">
                    <a16:creationId xmlns:a16="http://schemas.microsoft.com/office/drawing/2014/main" id="{30C10D72-7DFA-1946-90C6-F9826526A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3" name="Rectangle 118">
                <a:extLst>
                  <a:ext uri="{FF2B5EF4-FFF2-40B4-BE49-F238E27FC236}">
                    <a16:creationId xmlns:a16="http://schemas.microsoft.com/office/drawing/2014/main" id="{D8B49A63-81D0-CD4F-B6AA-6FBE8DED0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4" name="Rectangle 119">
                <a:extLst>
                  <a:ext uri="{FF2B5EF4-FFF2-40B4-BE49-F238E27FC236}">
                    <a16:creationId xmlns:a16="http://schemas.microsoft.com/office/drawing/2014/main" id="{A56D5081-0FF0-7244-80EE-729FD901D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5" name="Rectangle 120">
                <a:extLst>
                  <a:ext uri="{FF2B5EF4-FFF2-40B4-BE49-F238E27FC236}">
                    <a16:creationId xmlns:a16="http://schemas.microsoft.com/office/drawing/2014/main" id="{7216051E-294E-6F43-9D7C-17F5BA98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6" name="Rectangle 121">
                <a:extLst>
                  <a:ext uri="{FF2B5EF4-FFF2-40B4-BE49-F238E27FC236}">
                    <a16:creationId xmlns:a16="http://schemas.microsoft.com/office/drawing/2014/main" id="{520A9EA6-769C-0F43-8A80-C3C50116D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7" name="Rectangle 122">
                <a:extLst>
                  <a:ext uri="{FF2B5EF4-FFF2-40B4-BE49-F238E27FC236}">
                    <a16:creationId xmlns:a16="http://schemas.microsoft.com/office/drawing/2014/main" id="{228A7DF1-1500-AC4D-87DA-F0380A2CD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8" name="Rectangle 123">
                <a:extLst>
                  <a:ext uri="{FF2B5EF4-FFF2-40B4-BE49-F238E27FC236}">
                    <a16:creationId xmlns:a16="http://schemas.microsoft.com/office/drawing/2014/main" id="{33AB43DC-6BCC-DD4E-B944-5E75550CB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29" name="Rectangle 124">
                <a:extLst>
                  <a:ext uri="{FF2B5EF4-FFF2-40B4-BE49-F238E27FC236}">
                    <a16:creationId xmlns:a16="http://schemas.microsoft.com/office/drawing/2014/main" id="{DAC7F3A3-89B7-5944-B10B-8B190C1532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0" name="Rectangle 125">
                <a:extLst>
                  <a:ext uri="{FF2B5EF4-FFF2-40B4-BE49-F238E27FC236}">
                    <a16:creationId xmlns:a16="http://schemas.microsoft.com/office/drawing/2014/main" id="{0B0E104B-4D15-154D-BD0B-F349C6B04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1" name="Rectangle 126">
                <a:extLst>
                  <a:ext uri="{FF2B5EF4-FFF2-40B4-BE49-F238E27FC236}">
                    <a16:creationId xmlns:a16="http://schemas.microsoft.com/office/drawing/2014/main" id="{3B35C745-4C85-E249-AB85-0F572E838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2" name="Rectangle 127">
                <a:extLst>
                  <a:ext uri="{FF2B5EF4-FFF2-40B4-BE49-F238E27FC236}">
                    <a16:creationId xmlns:a16="http://schemas.microsoft.com/office/drawing/2014/main" id="{0DCCE8D7-8D92-344A-BA1E-8F564D87F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3" name="Rectangle 128">
                <a:extLst>
                  <a:ext uri="{FF2B5EF4-FFF2-40B4-BE49-F238E27FC236}">
                    <a16:creationId xmlns:a16="http://schemas.microsoft.com/office/drawing/2014/main" id="{B5542630-6CA8-904B-A0DF-AD7EE21C1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4" name="Rectangle 129">
                <a:extLst>
                  <a:ext uri="{FF2B5EF4-FFF2-40B4-BE49-F238E27FC236}">
                    <a16:creationId xmlns:a16="http://schemas.microsoft.com/office/drawing/2014/main" id="{0019F43F-C9B3-804B-8112-9D7C95011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660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5" name="Rectangle 131">
                <a:extLst>
                  <a:ext uri="{FF2B5EF4-FFF2-40B4-BE49-F238E27FC236}">
                    <a16:creationId xmlns:a16="http://schemas.microsoft.com/office/drawing/2014/main" id="{68ADEAB0-0673-0A43-BCBE-5497177E9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6" name="Rectangle 132">
                <a:extLst>
                  <a:ext uri="{FF2B5EF4-FFF2-40B4-BE49-F238E27FC236}">
                    <a16:creationId xmlns:a16="http://schemas.microsoft.com/office/drawing/2014/main" id="{2C50BDBF-A4A7-F04B-8D7A-2D092ADD27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7" name="Rectangle 133">
                <a:extLst>
                  <a:ext uri="{FF2B5EF4-FFF2-40B4-BE49-F238E27FC236}">
                    <a16:creationId xmlns:a16="http://schemas.microsoft.com/office/drawing/2014/main" id="{9E530474-77D6-394D-BC22-06900766C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8" name="Rectangle 134">
                <a:extLst>
                  <a:ext uri="{FF2B5EF4-FFF2-40B4-BE49-F238E27FC236}">
                    <a16:creationId xmlns:a16="http://schemas.microsoft.com/office/drawing/2014/main" id="{DE18CEBF-D73D-6447-9EE2-68200FEACD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39" name="Rectangle 135">
                <a:extLst>
                  <a:ext uri="{FF2B5EF4-FFF2-40B4-BE49-F238E27FC236}">
                    <a16:creationId xmlns:a16="http://schemas.microsoft.com/office/drawing/2014/main" id="{5CCCC92B-2F62-404E-BE28-8961331A5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0" name="Rectangle 136">
                <a:extLst>
                  <a:ext uri="{FF2B5EF4-FFF2-40B4-BE49-F238E27FC236}">
                    <a16:creationId xmlns:a16="http://schemas.microsoft.com/office/drawing/2014/main" id="{03F9A445-B931-9346-8653-A38975864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1" name="Rectangle 137">
                <a:extLst>
                  <a:ext uri="{FF2B5EF4-FFF2-40B4-BE49-F238E27FC236}">
                    <a16:creationId xmlns:a16="http://schemas.microsoft.com/office/drawing/2014/main" id="{79E85A0F-A841-6040-939B-4A7C653A1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2" name="Rectangle 138">
                <a:extLst>
                  <a:ext uri="{FF2B5EF4-FFF2-40B4-BE49-F238E27FC236}">
                    <a16:creationId xmlns:a16="http://schemas.microsoft.com/office/drawing/2014/main" id="{374FFBDB-6675-DB42-9E71-E3549F47AA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3" name="Rectangle 139">
                <a:extLst>
                  <a:ext uri="{FF2B5EF4-FFF2-40B4-BE49-F238E27FC236}">
                    <a16:creationId xmlns:a16="http://schemas.microsoft.com/office/drawing/2014/main" id="{1AB50F2D-3E97-9A42-8535-005CE8613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4" name="Rectangle 140">
                <a:extLst>
                  <a:ext uri="{FF2B5EF4-FFF2-40B4-BE49-F238E27FC236}">
                    <a16:creationId xmlns:a16="http://schemas.microsoft.com/office/drawing/2014/main" id="{B6173F85-BD3C-9243-B6D8-A2B033A04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5" name="Rectangle 141">
                <a:extLst>
                  <a:ext uri="{FF2B5EF4-FFF2-40B4-BE49-F238E27FC236}">
                    <a16:creationId xmlns:a16="http://schemas.microsoft.com/office/drawing/2014/main" id="{606E8970-83FB-884A-8E54-A1C1B71AB7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6" name="Rectangle 142">
                <a:extLst>
                  <a:ext uri="{FF2B5EF4-FFF2-40B4-BE49-F238E27FC236}">
                    <a16:creationId xmlns:a16="http://schemas.microsoft.com/office/drawing/2014/main" id="{A4353E97-F98B-674A-AD47-D7E737E14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7" name="Rectangle 143">
                <a:extLst>
                  <a:ext uri="{FF2B5EF4-FFF2-40B4-BE49-F238E27FC236}">
                    <a16:creationId xmlns:a16="http://schemas.microsoft.com/office/drawing/2014/main" id="{C3E57B16-339F-7F42-A1BA-6F5022E34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8" name="Rectangle 144">
                <a:extLst>
                  <a:ext uri="{FF2B5EF4-FFF2-40B4-BE49-F238E27FC236}">
                    <a16:creationId xmlns:a16="http://schemas.microsoft.com/office/drawing/2014/main" id="{BD2F4CFD-3CEC-A14F-A6F4-727E1DE87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796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49" name="Rectangle 145">
                <a:extLst>
                  <a:ext uri="{FF2B5EF4-FFF2-40B4-BE49-F238E27FC236}">
                    <a16:creationId xmlns:a16="http://schemas.microsoft.com/office/drawing/2014/main" id="{E7FE548F-5F5E-3F45-8479-6949357A4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0" name="Rectangle 146">
                <a:extLst>
                  <a:ext uri="{FF2B5EF4-FFF2-40B4-BE49-F238E27FC236}">
                    <a16:creationId xmlns:a16="http://schemas.microsoft.com/office/drawing/2014/main" id="{AAD8AB34-9C1C-574B-A4F7-21251FA42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1" name="Rectangle 147">
                <a:extLst>
                  <a:ext uri="{FF2B5EF4-FFF2-40B4-BE49-F238E27FC236}">
                    <a16:creationId xmlns:a16="http://schemas.microsoft.com/office/drawing/2014/main" id="{7D8A2AD4-4B41-2A45-A570-D188DABBF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2" name="Rectangle 148">
                <a:extLst>
                  <a:ext uri="{FF2B5EF4-FFF2-40B4-BE49-F238E27FC236}">
                    <a16:creationId xmlns:a16="http://schemas.microsoft.com/office/drawing/2014/main" id="{321B58D3-565B-904C-8A6F-139866D21B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3" name="Rectangle 149">
                <a:extLst>
                  <a:ext uri="{FF2B5EF4-FFF2-40B4-BE49-F238E27FC236}">
                    <a16:creationId xmlns:a16="http://schemas.microsoft.com/office/drawing/2014/main" id="{4951780E-B1F6-E04E-83F6-DEF69515DA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7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4" name="Rectangle 150">
                <a:extLst>
                  <a:ext uri="{FF2B5EF4-FFF2-40B4-BE49-F238E27FC236}">
                    <a16:creationId xmlns:a16="http://schemas.microsoft.com/office/drawing/2014/main" id="{C6E487E5-4560-CC40-B8EA-367B702A6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5" name="Rectangle 151">
                <a:extLst>
                  <a:ext uri="{FF2B5EF4-FFF2-40B4-BE49-F238E27FC236}">
                    <a16:creationId xmlns:a16="http://schemas.microsoft.com/office/drawing/2014/main" id="{BE051C71-8386-564B-9A26-A9473DF74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6" name="Rectangle 152">
                <a:extLst>
                  <a:ext uri="{FF2B5EF4-FFF2-40B4-BE49-F238E27FC236}">
                    <a16:creationId xmlns:a16="http://schemas.microsoft.com/office/drawing/2014/main" id="{E2262E65-2F4C-BA47-A4FB-78C46C1BE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5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7" name="Rectangle 153">
                <a:extLst>
                  <a:ext uri="{FF2B5EF4-FFF2-40B4-BE49-F238E27FC236}">
                    <a16:creationId xmlns:a16="http://schemas.microsoft.com/office/drawing/2014/main" id="{D80B5A9F-7970-8743-BC90-399338BB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8" name="Rectangle 154">
                <a:extLst>
                  <a:ext uri="{FF2B5EF4-FFF2-40B4-BE49-F238E27FC236}">
                    <a16:creationId xmlns:a16="http://schemas.microsoft.com/office/drawing/2014/main" id="{9CD6092C-9987-AD44-BB69-1D27F0FE7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7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59" name="Rectangle 155">
                <a:extLst>
                  <a:ext uri="{FF2B5EF4-FFF2-40B4-BE49-F238E27FC236}">
                    <a16:creationId xmlns:a16="http://schemas.microsoft.com/office/drawing/2014/main" id="{CC917889-FFAB-394C-8E32-000D4644D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3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60" name="Rectangle 156">
                <a:extLst>
                  <a:ext uri="{FF2B5EF4-FFF2-40B4-BE49-F238E27FC236}">
                    <a16:creationId xmlns:a16="http://schemas.microsoft.com/office/drawing/2014/main" id="{90A4CED6-2965-8542-8E49-46DFA56421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9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61" name="Rectangle 157">
                <a:extLst>
                  <a:ext uri="{FF2B5EF4-FFF2-40B4-BE49-F238E27FC236}">
                    <a16:creationId xmlns:a16="http://schemas.microsoft.com/office/drawing/2014/main" id="{E67642E8-89C1-4746-9CBC-45C68F23E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5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62" name="Rectangle 158">
                <a:extLst>
                  <a:ext uri="{FF2B5EF4-FFF2-40B4-BE49-F238E27FC236}">
                    <a16:creationId xmlns:a16="http://schemas.microsoft.com/office/drawing/2014/main" id="{D7950157-29DA-514E-8960-80A921206F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1" y="1932"/>
                <a:ext cx="136" cy="136"/>
              </a:xfrm>
              <a:prstGeom prst="rect">
                <a:avLst/>
              </a:prstGeom>
              <a:solidFill>
                <a:srgbClr val="EEFFB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763" name="Rectangle 159">
                <a:extLst>
                  <a:ext uri="{FF2B5EF4-FFF2-40B4-BE49-F238E27FC236}">
                    <a16:creationId xmlns:a16="http://schemas.microsoft.com/office/drawing/2014/main" id="{70739BB6-C858-B049-8F06-1EA4C1F6A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572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0</a:t>
                </a:r>
              </a:p>
            </p:txBody>
          </p:sp>
          <p:sp>
            <p:nvSpPr>
              <p:cNvPr id="25764" name="Rectangle 160">
                <a:extLst>
                  <a:ext uri="{FF2B5EF4-FFF2-40B4-BE49-F238E27FC236}">
                    <a16:creationId xmlns:a16="http://schemas.microsoft.com/office/drawing/2014/main" id="{2763D34E-8376-2949-8410-D5104404C1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572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765" name="Rectangle 161">
                <a:extLst>
                  <a:ext uri="{FF2B5EF4-FFF2-40B4-BE49-F238E27FC236}">
                    <a16:creationId xmlns:a16="http://schemas.microsoft.com/office/drawing/2014/main" id="{FB3A1659-4A32-A74B-BB4B-70B9E9B094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" y="572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25766" name="Rectangle 162">
                <a:extLst>
                  <a:ext uri="{FF2B5EF4-FFF2-40B4-BE49-F238E27FC236}">
                    <a16:creationId xmlns:a16="http://schemas.microsoft.com/office/drawing/2014/main" id="{327824B3-7538-A44E-B5CF-1321BF938E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572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3</a:t>
                </a:r>
              </a:p>
            </p:txBody>
          </p:sp>
          <p:sp>
            <p:nvSpPr>
              <p:cNvPr id="25767" name="Rectangle 163">
                <a:extLst>
                  <a:ext uri="{FF2B5EF4-FFF2-40B4-BE49-F238E27FC236}">
                    <a16:creationId xmlns:a16="http://schemas.microsoft.com/office/drawing/2014/main" id="{49C2F2B7-3350-C04D-9ED2-923F7EBC1D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6" y="572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.</a:t>
                </a:r>
              </a:p>
            </p:txBody>
          </p:sp>
          <p:sp>
            <p:nvSpPr>
              <p:cNvPr id="25768" name="Rectangle 164">
                <a:extLst>
                  <a:ext uri="{FF2B5EF4-FFF2-40B4-BE49-F238E27FC236}">
                    <a16:creationId xmlns:a16="http://schemas.microsoft.com/office/drawing/2014/main" id="{E93209B6-EC74-7C49-952A-77DE9E4069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572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.</a:t>
                </a:r>
              </a:p>
            </p:txBody>
          </p:sp>
          <p:sp>
            <p:nvSpPr>
              <p:cNvPr id="25769" name="Rectangle 165">
                <a:extLst>
                  <a:ext uri="{FF2B5EF4-FFF2-40B4-BE49-F238E27FC236}">
                    <a16:creationId xmlns:a16="http://schemas.microsoft.com/office/drawing/2014/main" id="{D16BE316-15B8-E244-8971-BD8F26490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9" y="572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.</a:t>
                </a:r>
              </a:p>
            </p:txBody>
          </p:sp>
          <p:sp>
            <p:nvSpPr>
              <p:cNvPr id="25770" name="Rectangle 173">
                <a:extLst>
                  <a:ext uri="{FF2B5EF4-FFF2-40B4-BE49-F238E27FC236}">
                    <a16:creationId xmlns:a16="http://schemas.microsoft.com/office/drawing/2014/main" id="{B7323252-4009-314A-A61B-E13971935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" y="708"/>
                <a:ext cx="13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0</a:t>
                </a:r>
              </a:p>
            </p:txBody>
          </p:sp>
        </p:grpSp>
        <p:sp>
          <p:nvSpPr>
            <p:cNvPr id="25616" name="Rectangle 349">
              <a:extLst>
                <a:ext uri="{FF2B5EF4-FFF2-40B4-BE49-F238E27FC236}">
                  <a16:creationId xmlns:a16="http://schemas.microsoft.com/office/drawing/2014/main" id="{8F610C71-EBE2-7A4A-9102-25847836B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" y="1071"/>
              <a:ext cx="952" cy="635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 b="1">
                  <a:solidFill>
                    <a:srgbClr val="000000"/>
                  </a:solidFill>
                </a:rPr>
                <a:t>Screen = 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400" b="1">
                <a:solidFill>
                  <a:srgbClr val="000000"/>
                </a:solidFill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 b="1">
                  <a:solidFill>
                    <a:srgbClr val="000000"/>
                  </a:solidFill>
                </a:rPr>
                <a:t>grid of pixels</a:t>
              </a:r>
            </a:p>
          </p:txBody>
        </p:sp>
      </p:grpSp>
      <p:pic>
        <p:nvPicPr>
          <p:cNvPr id="531806" name="Picture 350">
            <a:extLst>
              <a:ext uri="{FF2B5EF4-FFF2-40B4-BE49-F238E27FC236}">
                <a16:creationId xmlns:a16="http://schemas.microsoft.com/office/drawing/2014/main" id="{091B6CAE-A101-3B42-9499-A160C0075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0464" y="4652964"/>
            <a:ext cx="71913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408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461" grpId="0" animBg="1"/>
      <p:bldP spid="531462" grpId="0" build="p" autoUpdateAnimBg="0"/>
      <p:bldP spid="531802" grpId="0" autoUpdateAnimBg="0"/>
      <p:bldP spid="531804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F251E1FD-A339-3144-B80E-DEE19CD9BFD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CN"/>
              <a:t>How to draw a line?</a:t>
            </a:r>
          </a:p>
        </p:txBody>
      </p:sp>
      <p:pic>
        <p:nvPicPr>
          <p:cNvPr id="591876" name="Picture 4" descr="monitor">
            <a:extLst>
              <a:ext uri="{FF2B5EF4-FFF2-40B4-BE49-F238E27FC236}">
                <a16:creationId xmlns:a16="http://schemas.microsoft.com/office/drawing/2014/main" id="{12C983FF-D938-1646-96B4-43D35718B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3751" y="1196975"/>
            <a:ext cx="3529013" cy="308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1877" name="Line 5">
            <a:extLst>
              <a:ext uri="{FF2B5EF4-FFF2-40B4-BE49-F238E27FC236}">
                <a16:creationId xmlns:a16="http://schemas.microsoft.com/office/drawing/2014/main" id="{DC9205A1-3676-FD45-80CF-AF7610AAA2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54325" y="1989138"/>
            <a:ext cx="1728788" cy="86360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92019" name="Rectangle 147">
            <a:extLst>
              <a:ext uri="{FF2B5EF4-FFF2-40B4-BE49-F238E27FC236}">
                <a16:creationId xmlns:a16="http://schemas.microsoft.com/office/drawing/2014/main" id="{90EDBF25-8D80-7044-8342-921EC3799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9600" y="38354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cs typeface="Arial" panose="020B0604020202020204" pitchFamily="34" charset="0"/>
              </a:rPr>
              <a:t>drawLine(x1,y1,x2,y2)</a:t>
            </a:r>
          </a:p>
        </p:txBody>
      </p:sp>
      <p:sp>
        <p:nvSpPr>
          <p:cNvPr id="592020" name="Rectangle 148">
            <a:extLst>
              <a:ext uri="{FF2B5EF4-FFF2-40B4-BE49-F238E27FC236}">
                <a16:creationId xmlns:a16="http://schemas.microsoft.com/office/drawing/2014/main" id="{3FEDA6DF-1BD2-F845-AF4A-7A7460B4E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901" y="4581526"/>
            <a:ext cx="8964613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Basic idea: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drawLine is implemented through a sequence of </a:t>
            </a:r>
            <a:r>
              <a:rPr lang="en-US" altLang="en-CN" sz="1400">
                <a:solidFill>
                  <a:srgbClr val="000000"/>
                </a:solidFill>
                <a:cs typeface="Arial" panose="020B0604020202020204" pitchFamily="34" charset="0"/>
              </a:rPr>
              <a:t>drawPixel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operations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Challenge 1: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which pixels should be drawn ?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Challenge 2: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how to draw the line </a:t>
            </a:r>
            <a:r>
              <a:rPr lang="en-US" altLang="en-CN" sz="1600" i="1">
                <a:solidFill>
                  <a:srgbClr val="000000"/>
                </a:solidFill>
                <a:latin typeface="Comic Sans MS" panose="030F0902030302020204" pitchFamily="66" charset="0"/>
              </a:rPr>
              <a:t>fast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?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Char char="n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Simplifying assumption: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the line that we are asked to draw goes north-east.</a:t>
            </a:r>
          </a:p>
        </p:txBody>
      </p:sp>
      <p:sp>
        <p:nvSpPr>
          <p:cNvPr id="592021" name="Oval 149">
            <a:extLst>
              <a:ext uri="{FF2B5EF4-FFF2-40B4-BE49-F238E27FC236}">
                <a16:creationId xmlns:a16="http://schemas.microsoft.com/office/drawing/2014/main" id="{8F391ABB-9176-4D48-933B-2F030DFD1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1" y="2456706"/>
            <a:ext cx="504825" cy="649188"/>
          </a:xfrm>
          <a:prstGeom prst="ellipse">
            <a:avLst/>
          </a:prstGeom>
          <a:noFill/>
          <a:ln w="31750" algn="ctr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grpSp>
        <p:nvGrpSpPr>
          <p:cNvPr id="2" name="Group 160">
            <a:extLst>
              <a:ext uri="{FF2B5EF4-FFF2-40B4-BE49-F238E27FC236}">
                <a16:creationId xmlns:a16="http://schemas.microsoft.com/office/drawing/2014/main" id="{73FA11D3-10D4-8E4B-A4FB-2A3A06479F20}"/>
              </a:ext>
            </a:extLst>
          </p:cNvPr>
          <p:cNvGrpSpPr>
            <a:grpSpLocks/>
          </p:cNvGrpSpPr>
          <p:nvPr/>
        </p:nvGrpSpPr>
        <p:grpSpPr bwMode="auto">
          <a:xfrm>
            <a:off x="6527800" y="1557338"/>
            <a:ext cx="3240088" cy="2159000"/>
            <a:chOff x="3016" y="845"/>
            <a:chExt cx="2041" cy="1360"/>
          </a:xfrm>
        </p:grpSpPr>
        <p:sp>
          <p:nvSpPr>
            <p:cNvPr id="26649" name="Rectangle 161">
              <a:extLst>
                <a:ext uri="{FF2B5EF4-FFF2-40B4-BE49-F238E27FC236}">
                  <a16:creationId xmlns:a16="http://schemas.microsoft.com/office/drawing/2014/main" id="{C42C97FB-731F-8F48-A1A3-93A53736F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0" name="Rectangle 162">
              <a:extLst>
                <a:ext uri="{FF2B5EF4-FFF2-40B4-BE49-F238E27FC236}">
                  <a16:creationId xmlns:a16="http://schemas.microsoft.com/office/drawing/2014/main" id="{A369673E-5272-B445-AE98-2108FFDCF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1" name="Rectangle 163">
              <a:extLst>
                <a:ext uri="{FF2B5EF4-FFF2-40B4-BE49-F238E27FC236}">
                  <a16:creationId xmlns:a16="http://schemas.microsoft.com/office/drawing/2014/main" id="{D0CEC516-4380-534A-B69C-DF8DC9311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2" name="Rectangle 164">
              <a:extLst>
                <a:ext uri="{FF2B5EF4-FFF2-40B4-BE49-F238E27FC236}">
                  <a16:creationId xmlns:a16="http://schemas.microsoft.com/office/drawing/2014/main" id="{CB8EBF2B-3C63-134C-9D3B-F14EF0975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3" name="Rectangle 165">
              <a:extLst>
                <a:ext uri="{FF2B5EF4-FFF2-40B4-BE49-F238E27FC236}">
                  <a16:creationId xmlns:a16="http://schemas.microsoft.com/office/drawing/2014/main" id="{571434A7-30E6-8A4A-AA41-50B0F0EC5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4" name="Rectangle 166">
              <a:extLst>
                <a:ext uri="{FF2B5EF4-FFF2-40B4-BE49-F238E27FC236}">
                  <a16:creationId xmlns:a16="http://schemas.microsoft.com/office/drawing/2014/main" id="{ACBA71FF-28A1-5047-926F-A183C9890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5" name="Rectangle 167">
              <a:extLst>
                <a:ext uri="{FF2B5EF4-FFF2-40B4-BE49-F238E27FC236}">
                  <a16:creationId xmlns:a16="http://schemas.microsoft.com/office/drawing/2014/main" id="{18C5D6DC-C447-AE42-8382-04C7B60FC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6" name="Rectangle 168">
              <a:extLst>
                <a:ext uri="{FF2B5EF4-FFF2-40B4-BE49-F238E27FC236}">
                  <a16:creationId xmlns:a16="http://schemas.microsoft.com/office/drawing/2014/main" id="{4402E962-B5A6-9844-847C-7591B40A0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7" name="Rectangle 169">
              <a:extLst>
                <a:ext uri="{FF2B5EF4-FFF2-40B4-BE49-F238E27FC236}">
                  <a16:creationId xmlns:a16="http://schemas.microsoft.com/office/drawing/2014/main" id="{57499037-9F50-6F49-8176-DA72446B5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8" name="Rectangle 170">
              <a:extLst>
                <a:ext uri="{FF2B5EF4-FFF2-40B4-BE49-F238E27FC236}">
                  <a16:creationId xmlns:a16="http://schemas.microsoft.com/office/drawing/2014/main" id="{9FEB891C-4CBB-7744-A399-F6AF20FC0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59" name="Rectangle 171">
              <a:extLst>
                <a:ext uri="{FF2B5EF4-FFF2-40B4-BE49-F238E27FC236}">
                  <a16:creationId xmlns:a16="http://schemas.microsoft.com/office/drawing/2014/main" id="{C1E4B3B4-3CDC-534A-91B2-B421B0BD3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0" name="Rectangle 172">
              <a:extLst>
                <a:ext uri="{FF2B5EF4-FFF2-40B4-BE49-F238E27FC236}">
                  <a16:creationId xmlns:a16="http://schemas.microsoft.com/office/drawing/2014/main" id="{C734C49C-57D8-3946-A9B2-32FC902DF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1" name="Rectangle 173">
              <a:extLst>
                <a:ext uri="{FF2B5EF4-FFF2-40B4-BE49-F238E27FC236}">
                  <a16:creationId xmlns:a16="http://schemas.microsoft.com/office/drawing/2014/main" id="{6DC8AC1A-CC19-414A-8EDD-3684CD23B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2" name="Rectangle 174">
              <a:extLst>
                <a:ext uri="{FF2B5EF4-FFF2-40B4-BE49-F238E27FC236}">
                  <a16:creationId xmlns:a16="http://schemas.microsoft.com/office/drawing/2014/main" id="{79D5EA86-03FE-0D4D-9214-B5F1BED6F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3" name="Rectangle 175">
              <a:extLst>
                <a:ext uri="{FF2B5EF4-FFF2-40B4-BE49-F238E27FC236}">
                  <a16:creationId xmlns:a16="http://schemas.microsoft.com/office/drawing/2014/main" id="{0CA1BA12-8094-D64B-9FC6-B49D656FE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4" name="Rectangle 176">
              <a:extLst>
                <a:ext uri="{FF2B5EF4-FFF2-40B4-BE49-F238E27FC236}">
                  <a16:creationId xmlns:a16="http://schemas.microsoft.com/office/drawing/2014/main" id="{6D7EE4A9-DA1F-7648-B7EF-7C7C46992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5" name="Rectangle 177">
              <a:extLst>
                <a:ext uri="{FF2B5EF4-FFF2-40B4-BE49-F238E27FC236}">
                  <a16:creationId xmlns:a16="http://schemas.microsoft.com/office/drawing/2014/main" id="{3F05110A-BA5C-6B40-A773-72FEFF428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6" name="Rectangle 178">
              <a:extLst>
                <a:ext uri="{FF2B5EF4-FFF2-40B4-BE49-F238E27FC236}">
                  <a16:creationId xmlns:a16="http://schemas.microsoft.com/office/drawing/2014/main" id="{77535945-8573-5647-AC80-6E6CF65A6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7" name="Rectangle 179">
              <a:extLst>
                <a:ext uri="{FF2B5EF4-FFF2-40B4-BE49-F238E27FC236}">
                  <a16:creationId xmlns:a16="http://schemas.microsoft.com/office/drawing/2014/main" id="{5CE64696-D5C1-FC43-944A-8E255F334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8" name="Rectangle 180">
              <a:extLst>
                <a:ext uri="{FF2B5EF4-FFF2-40B4-BE49-F238E27FC236}">
                  <a16:creationId xmlns:a16="http://schemas.microsoft.com/office/drawing/2014/main" id="{A61D47C2-08AF-B148-BEF7-BE23197B1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69" name="Rectangle 181">
              <a:extLst>
                <a:ext uri="{FF2B5EF4-FFF2-40B4-BE49-F238E27FC236}">
                  <a16:creationId xmlns:a16="http://schemas.microsoft.com/office/drawing/2014/main" id="{38BE8516-6019-E943-BEE5-31549BCC5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0" name="Rectangle 182">
              <a:extLst>
                <a:ext uri="{FF2B5EF4-FFF2-40B4-BE49-F238E27FC236}">
                  <a16:creationId xmlns:a16="http://schemas.microsoft.com/office/drawing/2014/main" id="{19AEE4E0-5081-504F-8B9B-AE4D23A32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1" name="Rectangle 183">
              <a:extLst>
                <a:ext uri="{FF2B5EF4-FFF2-40B4-BE49-F238E27FC236}">
                  <a16:creationId xmlns:a16="http://schemas.microsoft.com/office/drawing/2014/main" id="{B5B65570-4286-CA46-86C7-90B0514D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2" name="Rectangle 184">
              <a:extLst>
                <a:ext uri="{FF2B5EF4-FFF2-40B4-BE49-F238E27FC236}">
                  <a16:creationId xmlns:a16="http://schemas.microsoft.com/office/drawing/2014/main" id="{98B1B38A-2D83-BC44-ADBE-50440FC02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3" name="Rectangle 185">
              <a:extLst>
                <a:ext uri="{FF2B5EF4-FFF2-40B4-BE49-F238E27FC236}">
                  <a16:creationId xmlns:a16="http://schemas.microsoft.com/office/drawing/2014/main" id="{70552E00-4881-164F-90D4-FA9BB03B1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4" name="Rectangle 186">
              <a:extLst>
                <a:ext uri="{FF2B5EF4-FFF2-40B4-BE49-F238E27FC236}">
                  <a16:creationId xmlns:a16="http://schemas.microsoft.com/office/drawing/2014/main" id="{ECCB6490-1C07-3949-B315-2D50B329C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5" name="Rectangle 187">
              <a:extLst>
                <a:ext uri="{FF2B5EF4-FFF2-40B4-BE49-F238E27FC236}">
                  <a16:creationId xmlns:a16="http://schemas.microsoft.com/office/drawing/2014/main" id="{99110949-616B-1941-B449-49EB548BB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6" name="Rectangle 188">
              <a:extLst>
                <a:ext uri="{FF2B5EF4-FFF2-40B4-BE49-F238E27FC236}">
                  <a16:creationId xmlns:a16="http://schemas.microsoft.com/office/drawing/2014/main" id="{50799076-845B-DF4D-AEA1-7526C1B9B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7" name="Rectangle 189">
              <a:extLst>
                <a:ext uri="{FF2B5EF4-FFF2-40B4-BE49-F238E27FC236}">
                  <a16:creationId xmlns:a16="http://schemas.microsoft.com/office/drawing/2014/main" id="{A0686419-B07C-D140-AE81-070DFE9FD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8" name="Rectangle 190">
              <a:extLst>
                <a:ext uri="{FF2B5EF4-FFF2-40B4-BE49-F238E27FC236}">
                  <a16:creationId xmlns:a16="http://schemas.microsoft.com/office/drawing/2014/main" id="{D4B293F4-6EFF-DC41-BEF0-AD8A60AC0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79" name="Rectangle 191">
              <a:extLst>
                <a:ext uri="{FF2B5EF4-FFF2-40B4-BE49-F238E27FC236}">
                  <a16:creationId xmlns:a16="http://schemas.microsoft.com/office/drawing/2014/main" id="{B7338C9A-DFB9-884A-B4EB-4C76C7FED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0" name="Rectangle 192">
              <a:extLst>
                <a:ext uri="{FF2B5EF4-FFF2-40B4-BE49-F238E27FC236}">
                  <a16:creationId xmlns:a16="http://schemas.microsoft.com/office/drawing/2014/main" id="{CC6C04D3-52F0-9F44-B99E-07746A8B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1" name="Rectangle 193">
              <a:extLst>
                <a:ext uri="{FF2B5EF4-FFF2-40B4-BE49-F238E27FC236}">
                  <a16:creationId xmlns:a16="http://schemas.microsoft.com/office/drawing/2014/main" id="{C587EC2E-5C89-5742-A2C7-0C8B978FF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2" name="Rectangle 194">
              <a:extLst>
                <a:ext uri="{FF2B5EF4-FFF2-40B4-BE49-F238E27FC236}">
                  <a16:creationId xmlns:a16="http://schemas.microsoft.com/office/drawing/2014/main" id="{D26F3B64-146A-7C4C-B11C-9C7FB767B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3" name="Rectangle 195">
              <a:extLst>
                <a:ext uri="{FF2B5EF4-FFF2-40B4-BE49-F238E27FC236}">
                  <a16:creationId xmlns:a16="http://schemas.microsoft.com/office/drawing/2014/main" id="{53F4A76B-DB23-4E4A-BDA9-9B1153938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4" name="Rectangle 196">
              <a:extLst>
                <a:ext uri="{FF2B5EF4-FFF2-40B4-BE49-F238E27FC236}">
                  <a16:creationId xmlns:a16="http://schemas.microsoft.com/office/drawing/2014/main" id="{F66281F5-790C-2447-A018-BCE17AB82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5" name="Rectangle 197">
              <a:extLst>
                <a:ext uri="{FF2B5EF4-FFF2-40B4-BE49-F238E27FC236}">
                  <a16:creationId xmlns:a16="http://schemas.microsoft.com/office/drawing/2014/main" id="{0F98F374-BAA8-D447-8B2C-55E013318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6" name="Rectangle 198">
              <a:extLst>
                <a:ext uri="{FF2B5EF4-FFF2-40B4-BE49-F238E27FC236}">
                  <a16:creationId xmlns:a16="http://schemas.microsoft.com/office/drawing/2014/main" id="{F87F0261-7DEE-0F4B-B0A8-E011116D8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7" name="Rectangle 199">
              <a:extLst>
                <a:ext uri="{FF2B5EF4-FFF2-40B4-BE49-F238E27FC236}">
                  <a16:creationId xmlns:a16="http://schemas.microsoft.com/office/drawing/2014/main" id="{388E1CF2-2581-A444-805F-227E0714E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8" name="Rectangle 200">
              <a:extLst>
                <a:ext uri="{FF2B5EF4-FFF2-40B4-BE49-F238E27FC236}">
                  <a16:creationId xmlns:a16="http://schemas.microsoft.com/office/drawing/2014/main" id="{9DD26A29-BA28-F14A-8E6E-80A8C34A4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89" name="Rectangle 201">
              <a:extLst>
                <a:ext uri="{FF2B5EF4-FFF2-40B4-BE49-F238E27FC236}">
                  <a16:creationId xmlns:a16="http://schemas.microsoft.com/office/drawing/2014/main" id="{BD4EB18D-85EE-F54A-BA3A-7A8761200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0" name="Rectangle 202">
              <a:extLst>
                <a:ext uri="{FF2B5EF4-FFF2-40B4-BE49-F238E27FC236}">
                  <a16:creationId xmlns:a16="http://schemas.microsoft.com/office/drawing/2014/main" id="{F726A221-DDD5-3C46-B369-15183BC26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1" name="Rectangle 203">
              <a:extLst>
                <a:ext uri="{FF2B5EF4-FFF2-40B4-BE49-F238E27FC236}">
                  <a16:creationId xmlns:a16="http://schemas.microsoft.com/office/drawing/2014/main" id="{38E4F236-068E-BA49-B543-80DE68FFA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2" name="Rectangle 204">
              <a:extLst>
                <a:ext uri="{FF2B5EF4-FFF2-40B4-BE49-F238E27FC236}">
                  <a16:creationId xmlns:a16="http://schemas.microsoft.com/office/drawing/2014/main" id="{7049E589-050B-664F-8A4B-B49234FE6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3" name="Rectangle 205">
              <a:extLst>
                <a:ext uri="{FF2B5EF4-FFF2-40B4-BE49-F238E27FC236}">
                  <a16:creationId xmlns:a16="http://schemas.microsoft.com/office/drawing/2014/main" id="{BB53BF1B-EE8E-8643-B54F-74A77A0E4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4" name="Rectangle 206">
              <a:extLst>
                <a:ext uri="{FF2B5EF4-FFF2-40B4-BE49-F238E27FC236}">
                  <a16:creationId xmlns:a16="http://schemas.microsoft.com/office/drawing/2014/main" id="{77EBA585-22EF-1C4F-8296-C2A4E5EA4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5" name="Rectangle 207">
              <a:extLst>
                <a:ext uri="{FF2B5EF4-FFF2-40B4-BE49-F238E27FC236}">
                  <a16:creationId xmlns:a16="http://schemas.microsoft.com/office/drawing/2014/main" id="{56ABE80F-9C0C-2E4B-B507-77BD12324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6" name="Rectangle 208">
              <a:extLst>
                <a:ext uri="{FF2B5EF4-FFF2-40B4-BE49-F238E27FC236}">
                  <a16:creationId xmlns:a16="http://schemas.microsoft.com/office/drawing/2014/main" id="{367E85C9-7B7C-F545-A7E7-FD5987FB1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7" name="Rectangle 209">
              <a:extLst>
                <a:ext uri="{FF2B5EF4-FFF2-40B4-BE49-F238E27FC236}">
                  <a16:creationId xmlns:a16="http://schemas.microsoft.com/office/drawing/2014/main" id="{E5616735-E6C4-4D49-8CC5-9A18B4DC3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8" name="Rectangle 210">
              <a:extLst>
                <a:ext uri="{FF2B5EF4-FFF2-40B4-BE49-F238E27FC236}">
                  <a16:creationId xmlns:a16="http://schemas.microsoft.com/office/drawing/2014/main" id="{FD4A0D77-146E-EA4E-8404-C2F859478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699" name="Rectangle 211">
              <a:extLst>
                <a:ext uri="{FF2B5EF4-FFF2-40B4-BE49-F238E27FC236}">
                  <a16:creationId xmlns:a16="http://schemas.microsoft.com/office/drawing/2014/main" id="{1CE02C53-A869-F44E-A72D-D00CFE2FA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0" name="Rectangle 212">
              <a:extLst>
                <a:ext uri="{FF2B5EF4-FFF2-40B4-BE49-F238E27FC236}">
                  <a16:creationId xmlns:a16="http://schemas.microsoft.com/office/drawing/2014/main" id="{296A4C8A-EE73-9A4D-B997-9AF4B243A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1" name="Rectangle 213">
              <a:extLst>
                <a:ext uri="{FF2B5EF4-FFF2-40B4-BE49-F238E27FC236}">
                  <a16:creationId xmlns:a16="http://schemas.microsoft.com/office/drawing/2014/main" id="{25CC0F3E-6DDD-C049-8732-9DC2C7E4F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2" name="Rectangle 214">
              <a:extLst>
                <a:ext uri="{FF2B5EF4-FFF2-40B4-BE49-F238E27FC236}">
                  <a16:creationId xmlns:a16="http://schemas.microsoft.com/office/drawing/2014/main" id="{51E70F9F-BBDC-C841-B310-E026D90D8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3" name="Rectangle 215">
              <a:extLst>
                <a:ext uri="{FF2B5EF4-FFF2-40B4-BE49-F238E27FC236}">
                  <a16:creationId xmlns:a16="http://schemas.microsoft.com/office/drawing/2014/main" id="{898FEEA6-C61E-6A49-9711-25AFC792C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4" name="Rectangle 216">
              <a:extLst>
                <a:ext uri="{FF2B5EF4-FFF2-40B4-BE49-F238E27FC236}">
                  <a16:creationId xmlns:a16="http://schemas.microsoft.com/office/drawing/2014/main" id="{4EAA8E85-B92A-7D48-9C97-99B5BBF1C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5" name="Rectangle 217">
              <a:extLst>
                <a:ext uri="{FF2B5EF4-FFF2-40B4-BE49-F238E27FC236}">
                  <a16:creationId xmlns:a16="http://schemas.microsoft.com/office/drawing/2014/main" id="{7F094144-34DB-C044-8D54-887F8E3EE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6" name="Rectangle 218">
              <a:extLst>
                <a:ext uri="{FF2B5EF4-FFF2-40B4-BE49-F238E27FC236}">
                  <a16:creationId xmlns:a16="http://schemas.microsoft.com/office/drawing/2014/main" id="{2312CD00-0B06-5248-90B6-C9DE014DD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7" name="Rectangle 219">
              <a:extLst>
                <a:ext uri="{FF2B5EF4-FFF2-40B4-BE49-F238E27FC236}">
                  <a16:creationId xmlns:a16="http://schemas.microsoft.com/office/drawing/2014/main" id="{B70E12DE-50E4-CE44-888D-5495598A4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8" name="Rectangle 220">
              <a:extLst>
                <a:ext uri="{FF2B5EF4-FFF2-40B4-BE49-F238E27FC236}">
                  <a16:creationId xmlns:a16="http://schemas.microsoft.com/office/drawing/2014/main" id="{ADF61B20-8722-C045-8506-A9C41F8DC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09" name="Rectangle 221">
              <a:extLst>
                <a:ext uri="{FF2B5EF4-FFF2-40B4-BE49-F238E27FC236}">
                  <a16:creationId xmlns:a16="http://schemas.microsoft.com/office/drawing/2014/main" id="{2F5FF657-2378-004F-9FD8-2355E1913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0" name="Rectangle 222">
              <a:extLst>
                <a:ext uri="{FF2B5EF4-FFF2-40B4-BE49-F238E27FC236}">
                  <a16:creationId xmlns:a16="http://schemas.microsoft.com/office/drawing/2014/main" id="{1B0558E6-D222-A548-A3BE-50BE94B30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1" name="Rectangle 223">
              <a:extLst>
                <a:ext uri="{FF2B5EF4-FFF2-40B4-BE49-F238E27FC236}">
                  <a16:creationId xmlns:a16="http://schemas.microsoft.com/office/drawing/2014/main" id="{E0348924-96D9-CB47-8BD0-1D47393AE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2" name="Rectangle 224">
              <a:extLst>
                <a:ext uri="{FF2B5EF4-FFF2-40B4-BE49-F238E27FC236}">
                  <a16:creationId xmlns:a16="http://schemas.microsoft.com/office/drawing/2014/main" id="{E6E161A2-2D1D-7942-8451-DFCC6BAFC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3" name="Rectangle 225">
              <a:extLst>
                <a:ext uri="{FF2B5EF4-FFF2-40B4-BE49-F238E27FC236}">
                  <a16:creationId xmlns:a16="http://schemas.microsoft.com/office/drawing/2014/main" id="{8A36558A-BF17-8946-A512-687ED53DE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4" name="Rectangle 226">
              <a:extLst>
                <a:ext uri="{FF2B5EF4-FFF2-40B4-BE49-F238E27FC236}">
                  <a16:creationId xmlns:a16="http://schemas.microsoft.com/office/drawing/2014/main" id="{3288AEC7-56D8-2840-943A-4A490AD78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5" name="Rectangle 227">
              <a:extLst>
                <a:ext uri="{FF2B5EF4-FFF2-40B4-BE49-F238E27FC236}">
                  <a16:creationId xmlns:a16="http://schemas.microsoft.com/office/drawing/2014/main" id="{55BDD79A-AA89-EB4D-AA64-119401476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6" name="Rectangle 228">
              <a:extLst>
                <a:ext uri="{FF2B5EF4-FFF2-40B4-BE49-F238E27FC236}">
                  <a16:creationId xmlns:a16="http://schemas.microsoft.com/office/drawing/2014/main" id="{6EE255C6-58CE-8545-8866-5249F8AD8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7" name="Rectangle 229">
              <a:extLst>
                <a:ext uri="{FF2B5EF4-FFF2-40B4-BE49-F238E27FC236}">
                  <a16:creationId xmlns:a16="http://schemas.microsoft.com/office/drawing/2014/main" id="{320FEACE-5249-104E-916B-6AD8BE9DF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8" name="Rectangle 230">
              <a:extLst>
                <a:ext uri="{FF2B5EF4-FFF2-40B4-BE49-F238E27FC236}">
                  <a16:creationId xmlns:a16="http://schemas.microsoft.com/office/drawing/2014/main" id="{F3888730-E4DA-F648-BE51-12A3FEEB8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19" name="Rectangle 231">
              <a:extLst>
                <a:ext uri="{FF2B5EF4-FFF2-40B4-BE49-F238E27FC236}">
                  <a16:creationId xmlns:a16="http://schemas.microsoft.com/office/drawing/2014/main" id="{0BEEFCA2-766D-C247-8331-AFCB1B3A8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0" name="Rectangle 232">
              <a:extLst>
                <a:ext uri="{FF2B5EF4-FFF2-40B4-BE49-F238E27FC236}">
                  <a16:creationId xmlns:a16="http://schemas.microsoft.com/office/drawing/2014/main" id="{D53C9A5E-9171-F842-8E7D-8F09B4D14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1" name="Rectangle 233">
              <a:extLst>
                <a:ext uri="{FF2B5EF4-FFF2-40B4-BE49-F238E27FC236}">
                  <a16:creationId xmlns:a16="http://schemas.microsoft.com/office/drawing/2014/main" id="{8AA45660-3A4D-5D49-A4E2-131AEC130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2" name="Rectangle 234">
              <a:extLst>
                <a:ext uri="{FF2B5EF4-FFF2-40B4-BE49-F238E27FC236}">
                  <a16:creationId xmlns:a16="http://schemas.microsoft.com/office/drawing/2014/main" id="{BF087933-D8D0-0E41-B643-93917AD70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3" name="Rectangle 235">
              <a:extLst>
                <a:ext uri="{FF2B5EF4-FFF2-40B4-BE49-F238E27FC236}">
                  <a16:creationId xmlns:a16="http://schemas.microsoft.com/office/drawing/2014/main" id="{89EFD544-37D0-A849-8D13-6CB98BC50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4" name="Rectangle 236">
              <a:extLst>
                <a:ext uri="{FF2B5EF4-FFF2-40B4-BE49-F238E27FC236}">
                  <a16:creationId xmlns:a16="http://schemas.microsoft.com/office/drawing/2014/main" id="{C017AD5A-C1F6-FE4E-856D-CC129282A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5" name="Rectangle 237">
              <a:extLst>
                <a:ext uri="{FF2B5EF4-FFF2-40B4-BE49-F238E27FC236}">
                  <a16:creationId xmlns:a16="http://schemas.microsoft.com/office/drawing/2014/main" id="{50296FAC-F938-6B4A-B7B4-58892F302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6" name="Rectangle 238">
              <a:extLst>
                <a:ext uri="{FF2B5EF4-FFF2-40B4-BE49-F238E27FC236}">
                  <a16:creationId xmlns:a16="http://schemas.microsoft.com/office/drawing/2014/main" id="{E2EB77D8-0C98-5F4D-AC12-61EF74915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7" name="Rectangle 239">
              <a:extLst>
                <a:ext uri="{FF2B5EF4-FFF2-40B4-BE49-F238E27FC236}">
                  <a16:creationId xmlns:a16="http://schemas.microsoft.com/office/drawing/2014/main" id="{52FF4301-EBC4-A84A-BCB9-7DF9C17CF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8" name="Rectangle 240">
              <a:extLst>
                <a:ext uri="{FF2B5EF4-FFF2-40B4-BE49-F238E27FC236}">
                  <a16:creationId xmlns:a16="http://schemas.microsoft.com/office/drawing/2014/main" id="{0E248706-EED7-3B4F-8A73-448AEB04D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29" name="Rectangle 241">
              <a:extLst>
                <a:ext uri="{FF2B5EF4-FFF2-40B4-BE49-F238E27FC236}">
                  <a16:creationId xmlns:a16="http://schemas.microsoft.com/office/drawing/2014/main" id="{B1498FA0-67B1-FB4E-B5EF-AFB543D2F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0" name="Rectangle 242">
              <a:extLst>
                <a:ext uri="{FF2B5EF4-FFF2-40B4-BE49-F238E27FC236}">
                  <a16:creationId xmlns:a16="http://schemas.microsoft.com/office/drawing/2014/main" id="{D178EBEF-423A-AE45-8669-08A413E08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1" name="Rectangle 243">
              <a:extLst>
                <a:ext uri="{FF2B5EF4-FFF2-40B4-BE49-F238E27FC236}">
                  <a16:creationId xmlns:a16="http://schemas.microsoft.com/office/drawing/2014/main" id="{2EF562DE-4EAE-F84F-8DA0-5B04823AD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2" name="Rectangle 244">
              <a:extLst>
                <a:ext uri="{FF2B5EF4-FFF2-40B4-BE49-F238E27FC236}">
                  <a16:creationId xmlns:a16="http://schemas.microsoft.com/office/drawing/2014/main" id="{1C5EF755-A3C1-4846-A87F-103E318BC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3" name="Rectangle 245">
              <a:extLst>
                <a:ext uri="{FF2B5EF4-FFF2-40B4-BE49-F238E27FC236}">
                  <a16:creationId xmlns:a16="http://schemas.microsoft.com/office/drawing/2014/main" id="{92E09447-582E-934F-BFF1-073D033D8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4" name="Rectangle 246">
              <a:extLst>
                <a:ext uri="{FF2B5EF4-FFF2-40B4-BE49-F238E27FC236}">
                  <a16:creationId xmlns:a16="http://schemas.microsoft.com/office/drawing/2014/main" id="{BDCE0ACF-87F1-8A49-9C4B-167B46CA8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5" name="Rectangle 247">
              <a:extLst>
                <a:ext uri="{FF2B5EF4-FFF2-40B4-BE49-F238E27FC236}">
                  <a16:creationId xmlns:a16="http://schemas.microsoft.com/office/drawing/2014/main" id="{7CA27403-BA64-C644-8A93-73A31571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6" name="Rectangle 248">
              <a:extLst>
                <a:ext uri="{FF2B5EF4-FFF2-40B4-BE49-F238E27FC236}">
                  <a16:creationId xmlns:a16="http://schemas.microsoft.com/office/drawing/2014/main" id="{9DE9731C-3A49-2649-BF04-7967F6C49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7" name="Rectangle 249">
              <a:extLst>
                <a:ext uri="{FF2B5EF4-FFF2-40B4-BE49-F238E27FC236}">
                  <a16:creationId xmlns:a16="http://schemas.microsoft.com/office/drawing/2014/main" id="{14BD39AA-9F61-7C4C-B82E-E4EE4E68E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8" name="Rectangle 250">
              <a:extLst>
                <a:ext uri="{FF2B5EF4-FFF2-40B4-BE49-F238E27FC236}">
                  <a16:creationId xmlns:a16="http://schemas.microsoft.com/office/drawing/2014/main" id="{4A742B10-7E7E-B54C-BD65-795692F28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39" name="Rectangle 251">
              <a:extLst>
                <a:ext uri="{FF2B5EF4-FFF2-40B4-BE49-F238E27FC236}">
                  <a16:creationId xmlns:a16="http://schemas.microsoft.com/office/drawing/2014/main" id="{FA401DDA-EF9D-CC4F-824F-A90DE3DE4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0" name="Rectangle 252">
              <a:extLst>
                <a:ext uri="{FF2B5EF4-FFF2-40B4-BE49-F238E27FC236}">
                  <a16:creationId xmlns:a16="http://schemas.microsoft.com/office/drawing/2014/main" id="{71BF170A-CDB6-2546-A4C0-24F11AEF2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1" name="Rectangle 253">
              <a:extLst>
                <a:ext uri="{FF2B5EF4-FFF2-40B4-BE49-F238E27FC236}">
                  <a16:creationId xmlns:a16="http://schemas.microsoft.com/office/drawing/2014/main" id="{C29BD435-42A6-8247-985E-30BFDB788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2" name="Rectangle 254">
              <a:extLst>
                <a:ext uri="{FF2B5EF4-FFF2-40B4-BE49-F238E27FC236}">
                  <a16:creationId xmlns:a16="http://schemas.microsoft.com/office/drawing/2014/main" id="{DC5CC83A-3770-D64A-B148-70A804B3C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3" name="Rectangle 255">
              <a:extLst>
                <a:ext uri="{FF2B5EF4-FFF2-40B4-BE49-F238E27FC236}">
                  <a16:creationId xmlns:a16="http://schemas.microsoft.com/office/drawing/2014/main" id="{D70E148B-8508-4A46-A573-F4A27393A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4" name="Rectangle 256">
              <a:extLst>
                <a:ext uri="{FF2B5EF4-FFF2-40B4-BE49-F238E27FC236}">
                  <a16:creationId xmlns:a16="http://schemas.microsoft.com/office/drawing/2014/main" id="{19BD8F61-BB4E-1343-AD7C-867635D46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5" name="Rectangle 257">
              <a:extLst>
                <a:ext uri="{FF2B5EF4-FFF2-40B4-BE49-F238E27FC236}">
                  <a16:creationId xmlns:a16="http://schemas.microsoft.com/office/drawing/2014/main" id="{25D5D4A5-DA2F-524D-B7F0-422A9B07E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6" name="Rectangle 258">
              <a:extLst>
                <a:ext uri="{FF2B5EF4-FFF2-40B4-BE49-F238E27FC236}">
                  <a16:creationId xmlns:a16="http://schemas.microsoft.com/office/drawing/2014/main" id="{C8719C6C-4825-1649-91E5-4D360AF6E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7" name="Rectangle 259">
              <a:extLst>
                <a:ext uri="{FF2B5EF4-FFF2-40B4-BE49-F238E27FC236}">
                  <a16:creationId xmlns:a16="http://schemas.microsoft.com/office/drawing/2014/main" id="{84998B9F-6A51-4B42-9903-0E3905909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8" name="Rectangle 260">
              <a:extLst>
                <a:ext uri="{FF2B5EF4-FFF2-40B4-BE49-F238E27FC236}">
                  <a16:creationId xmlns:a16="http://schemas.microsoft.com/office/drawing/2014/main" id="{26DE94B2-6274-4645-84DD-73161BDF2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49" name="Rectangle 261">
              <a:extLst>
                <a:ext uri="{FF2B5EF4-FFF2-40B4-BE49-F238E27FC236}">
                  <a16:creationId xmlns:a16="http://schemas.microsoft.com/office/drawing/2014/main" id="{B49E2ACF-FF0F-6E4D-B2B9-81172CA92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0" name="Rectangle 262">
              <a:extLst>
                <a:ext uri="{FF2B5EF4-FFF2-40B4-BE49-F238E27FC236}">
                  <a16:creationId xmlns:a16="http://schemas.microsoft.com/office/drawing/2014/main" id="{A5D65C12-0320-2E48-906C-2C72ACFF5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1" name="Rectangle 263">
              <a:extLst>
                <a:ext uri="{FF2B5EF4-FFF2-40B4-BE49-F238E27FC236}">
                  <a16:creationId xmlns:a16="http://schemas.microsoft.com/office/drawing/2014/main" id="{9EEFB774-7346-CA4D-B7A6-65C6C0C7D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2" name="Rectangle 264">
              <a:extLst>
                <a:ext uri="{FF2B5EF4-FFF2-40B4-BE49-F238E27FC236}">
                  <a16:creationId xmlns:a16="http://schemas.microsoft.com/office/drawing/2014/main" id="{E195EAE8-61B9-1D44-BEB7-30C352699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3" name="Rectangle 265">
              <a:extLst>
                <a:ext uri="{FF2B5EF4-FFF2-40B4-BE49-F238E27FC236}">
                  <a16:creationId xmlns:a16="http://schemas.microsoft.com/office/drawing/2014/main" id="{2399C3A4-8EC6-A648-8BC2-70B4A42A0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4" name="Rectangle 266">
              <a:extLst>
                <a:ext uri="{FF2B5EF4-FFF2-40B4-BE49-F238E27FC236}">
                  <a16:creationId xmlns:a16="http://schemas.microsoft.com/office/drawing/2014/main" id="{50A606D5-94F1-184D-97C1-3199A76EF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5" name="Rectangle 267">
              <a:extLst>
                <a:ext uri="{FF2B5EF4-FFF2-40B4-BE49-F238E27FC236}">
                  <a16:creationId xmlns:a16="http://schemas.microsoft.com/office/drawing/2014/main" id="{B455C575-8A8A-5E4A-83BC-E0F62C92D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6" name="Rectangle 268">
              <a:extLst>
                <a:ext uri="{FF2B5EF4-FFF2-40B4-BE49-F238E27FC236}">
                  <a16:creationId xmlns:a16="http://schemas.microsoft.com/office/drawing/2014/main" id="{1F4B1BF1-E92B-B84B-8889-D04479DE9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7" name="Rectangle 269">
              <a:extLst>
                <a:ext uri="{FF2B5EF4-FFF2-40B4-BE49-F238E27FC236}">
                  <a16:creationId xmlns:a16="http://schemas.microsoft.com/office/drawing/2014/main" id="{0CC0BE64-29DD-2F40-84C6-25F2F0172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8" name="Rectangle 270">
              <a:extLst>
                <a:ext uri="{FF2B5EF4-FFF2-40B4-BE49-F238E27FC236}">
                  <a16:creationId xmlns:a16="http://schemas.microsoft.com/office/drawing/2014/main" id="{5D2BA235-5221-AA4D-BDEA-B7B309E5A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59" name="Rectangle 271">
              <a:extLst>
                <a:ext uri="{FF2B5EF4-FFF2-40B4-BE49-F238E27FC236}">
                  <a16:creationId xmlns:a16="http://schemas.microsoft.com/office/drawing/2014/main" id="{70DCED7B-C2A0-C440-9CA3-11DC84654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0" name="Rectangle 272">
              <a:extLst>
                <a:ext uri="{FF2B5EF4-FFF2-40B4-BE49-F238E27FC236}">
                  <a16:creationId xmlns:a16="http://schemas.microsoft.com/office/drawing/2014/main" id="{E65389A0-044F-134F-BE9E-60B0C16AC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1" name="Rectangle 273">
              <a:extLst>
                <a:ext uri="{FF2B5EF4-FFF2-40B4-BE49-F238E27FC236}">
                  <a16:creationId xmlns:a16="http://schemas.microsoft.com/office/drawing/2014/main" id="{E0AA5728-9159-AE47-8A02-7A765FCB1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2" name="Rectangle 274">
              <a:extLst>
                <a:ext uri="{FF2B5EF4-FFF2-40B4-BE49-F238E27FC236}">
                  <a16:creationId xmlns:a16="http://schemas.microsoft.com/office/drawing/2014/main" id="{27905C7B-674F-0149-AF4F-F9E368C48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3" name="Rectangle 275">
              <a:extLst>
                <a:ext uri="{FF2B5EF4-FFF2-40B4-BE49-F238E27FC236}">
                  <a16:creationId xmlns:a16="http://schemas.microsoft.com/office/drawing/2014/main" id="{F356E608-F2A8-6149-AFA8-F060ADA03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4" name="Rectangle 276">
              <a:extLst>
                <a:ext uri="{FF2B5EF4-FFF2-40B4-BE49-F238E27FC236}">
                  <a16:creationId xmlns:a16="http://schemas.microsoft.com/office/drawing/2014/main" id="{407C158B-7772-9A4A-9843-E347FAE9E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5" name="Rectangle 277">
              <a:extLst>
                <a:ext uri="{FF2B5EF4-FFF2-40B4-BE49-F238E27FC236}">
                  <a16:creationId xmlns:a16="http://schemas.microsoft.com/office/drawing/2014/main" id="{1EAD2947-7B2F-9A47-8168-3C278099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6" name="Rectangle 278">
              <a:extLst>
                <a:ext uri="{FF2B5EF4-FFF2-40B4-BE49-F238E27FC236}">
                  <a16:creationId xmlns:a16="http://schemas.microsoft.com/office/drawing/2014/main" id="{F62A6DBB-5600-1D41-A312-1A4D7D58E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7" name="Rectangle 279">
              <a:extLst>
                <a:ext uri="{FF2B5EF4-FFF2-40B4-BE49-F238E27FC236}">
                  <a16:creationId xmlns:a16="http://schemas.microsoft.com/office/drawing/2014/main" id="{FEAD37C2-CC42-2049-B101-8410C5C63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8" name="Rectangle 280">
              <a:extLst>
                <a:ext uri="{FF2B5EF4-FFF2-40B4-BE49-F238E27FC236}">
                  <a16:creationId xmlns:a16="http://schemas.microsoft.com/office/drawing/2014/main" id="{F434A366-0297-3245-B44C-82069C6A6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69" name="Rectangle 281">
              <a:extLst>
                <a:ext uri="{FF2B5EF4-FFF2-40B4-BE49-F238E27FC236}">
                  <a16:creationId xmlns:a16="http://schemas.microsoft.com/office/drawing/2014/main" id="{B3EF9D3B-6FA5-0344-9CF6-440FB2E6D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0" name="Rectangle 282">
              <a:extLst>
                <a:ext uri="{FF2B5EF4-FFF2-40B4-BE49-F238E27FC236}">
                  <a16:creationId xmlns:a16="http://schemas.microsoft.com/office/drawing/2014/main" id="{D7DDC8CD-A89E-3742-B835-252D4E6BC2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1" name="Rectangle 283">
              <a:extLst>
                <a:ext uri="{FF2B5EF4-FFF2-40B4-BE49-F238E27FC236}">
                  <a16:creationId xmlns:a16="http://schemas.microsoft.com/office/drawing/2014/main" id="{5036B3A4-4853-8941-9333-31EB1E214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2" name="Rectangle 284">
              <a:extLst>
                <a:ext uri="{FF2B5EF4-FFF2-40B4-BE49-F238E27FC236}">
                  <a16:creationId xmlns:a16="http://schemas.microsoft.com/office/drawing/2014/main" id="{965D51DF-B799-C14B-8487-D604B5DA0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3" name="Rectangle 285">
              <a:extLst>
                <a:ext uri="{FF2B5EF4-FFF2-40B4-BE49-F238E27FC236}">
                  <a16:creationId xmlns:a16="http://schemas.microsoft.com/office/drawing/2014/main" id="{9567BC14-4DF2-3C45-BBA9-A690FFD45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4" name="Rectangle 286">
              <a:extLst>
                <a:ext uri="{FF2B5EF4-FFF2-40B4-BE49-F238E27FC236}">
                  <a16:creationId xmlns:a16="http://schemas.microsoft.com/office/drawing/2014/main" id="{7C4304C2-51BC-764B-B676-4B29F2561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5" name="Rectangle 287">
              <a:extLst>
                <a:ext uri="{FF2B5EF4-FFF2-40B4-BE49-F238E27FC236}">
                  <a16:creationId xmlns:a16="http://schemas.microsoft.com/office/drawing/2014/main" id="{CCB488EF-EE01-7049-85B0-6A3A0A1F6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6" name="Rectangle 288">
              <a:extLst>
                <a:ext uri="{FF2B5EF4-FFF2-40B4-BE49-F238E27FC236}">
                  <a16:creationId xmlns:a16="http://schemas.microsoft.com/office/drawing/2014/main" id="{AB56224F-ACC1-0F41-B33D-ACA7ACC4D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7" name="Rectangle 289">
              <a:extLst>
                <a:ext uri="{FF2B5EF4-FFF2-40B4-BE49-F238E27FC236}">
                  <a16:creationId xmlns:a16="http://schemas.microsoft.com/office/drawing/2014/main" id="{8C80BA73-B297-BF4D-961F-10A32355B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8" name="Rectangle 290">
              <a:extLst>
                <a:ext uri="{FF2B5EF4-FFF2-40B4-BE49-F238E27FC236}">
                  <a16:creationId xmlns:a16="http://schemas.microsoft.com/office/drawing/2014/main" id="{E916B284-6AF2-1742-A219-47D2CDA25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79" name="Rectangle 291">
              <a:extLst>
                <a:ext uri="{FF2B5EF4-FFF2-40B4-BE49-F238E27FC236}">
                  <a16:creationId xmlns:a16="http://schemas.microsoft.com/office/drawing/2014/main" id="{25726C1A-CEE3-2646-A1F5-C095CFA2E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1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0" name="Rectangle 292">
              <a:extLst>
                <a:ext uri="{FF2B5EF4-FFF2-40B4-BE49-F238E27FC236}">
                  <a16:creationId xmlns:a16="http://schemas.microsoft.com/office/drawing/2014/main" id="{49EBD1CE-6FA0-5148-AE7D-3E27FE202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7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1" name="Rectangle 293">
              <a:extLst>
                <a:ext uri="{FF2B5EF4-FFF2-40B4-BE49-F238E27FC236}">
                  <a16:creationId xmlns:a16="http://schemas.microsoft.com/office/drawing/2014/main" id="{84FD5ACD-C970-B84F-A3AB-CFFCDC933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2" name="Rectangle 294">
              <a:extLst>
                <a:ext uri="{FF2B5EF4-FFF2-40B4-BE49-F238E27FC236}">
                  <a16:creationId xmlns:a16="http://schemas.microsoft.com/office/drawing/2014/main" id="{B36B116B-9050-E54B-82E6-EF9A72E4E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3" name="Rectangle 295">
              <a:extLst>
                <a:ext uri="{FF2B5EF4-FFF2-40B4-BE49-F238E27FC236}">
                  <a16:creationId xmlns:a16="http://schemas.microsoft.com/office/drawing/2014/main" id="{881B14FC-6012-994B-97EF-CEEDA02C0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4" name="Rectangle 296">
              <a:extLst>
                <a:ext uri="{FF2B5EF4-FFF2-40B4-BE49-F238E27FC236}">
                  <a16:creationId xmlns:a16="http://schemas.microsoft.com/office/drawing/2014/main" id="{C1F25F4B-5CB5-114B-BDE8-B73B0469E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5" name="Rectangle 297">
              <a:extLst>
                <a:ext uri="{FF2B5EF4-FFF2-40B4-BE49-F238E27FC236}">
                  <a16:creationId xmlns:a16="http://schemas.microsoft.com/office/drawing/2014/main" id="{676D6A3B-3CC9-2540-BA47-6CCEC789F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6" name="Rectangle 298">
              <a:extLst>
                <a:ext uri="{FF2B5EF4-FFF2-40B4-BE49-F238E27FC236}">
                  <a16:creationId xmlns:a16="http://schemas.microsoft.com/office/drawing/2014/main" id="{3AB34755-7502-3C41-9691-598D2BB10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7" name="Rectangle 299">
              <a:extLst>
                <a:ext uri="{FF2B5EF4-FFF2-40B4-BE49-F238E27FC236}">
                  <a16:creationId xmlns:a16="http://schemas.microsoft.com/office/drawing/2014/main" id="{ECAE09BC-DFAC-C146-9A32-E077DA9BA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8" name="Rectangle 300">
              <a:extLst>
                <a:ext uri="{FF2B5EF4-FFF2-40B4-BE49-F238E27FC236}">
                  <a16:creationId xmlns:a16="http://schemas.microsoft.com/office/drawing/2014/main" id="{D6B24967-B1A4-6A4C-B447-5D5322B1D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89" name="Rectangle 301">
              <a:extLst>
                <a:ext uri="{FF2B5EF4-FFF2-40B4-BE49-F238E27FC236}">
                  <a16:creationId xmlns:a16="http://schemas.microsoft.com/office/drawing/2014/main" id="{A110E331-A65B-D645-A583-C135EF1D2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84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90" name="Rectangle 302">
              <a:extLst>
                <a:ext uri="{FF2B5EF4-FFF2-40B4-BE49-F238E27FC236}">
                  <a16:creationId xmlns:a16="http://schemas.microsoft.com/office/drawing/2014/main" id="{9D84090F-F6D0-C04F-9E66-2B4619EEB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98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91" name="Rectangle 303">
              <a:extLst>
                <a:ext uri="{FF2B5EF4-FFF2-40B4-BE49-F238E27FC236}">
                  <a16:creationId xmlns:a16="http://schemas.microsoft.com/office/drawing/2014/main" id="{3D069F8A-B09E-C646-9B64-B0FA8F34C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11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92" name="Rectangle 304">
              <a:extLst>
                <a:ext uri="{FF2B5EF4-FFF2-40B4-BE49-F238E27FC236}">
                  <a16:creationId xmlns:a16="http://schemas.microsoft.com/office/drawing/2014/main" id="{18DD606B-DC00-D246-AA0A-62332603A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25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93" name="Rectangle 305">
              <a:extLst>
                <a:ext uri="{FF2B5EF4-FFF2-40B4-BE49-F238E27FC236}">
                  <a16:creationId xmlns:a16="http://schemas.microsoft.com/office/drawing/2014/main" id="{68DE2ADD-9079-F64C-AD76-9F8E085C9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38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94" name="Rectangle 306">
              <a:extLst>
                <a:ext uri="{FF2B5EF4-FFF2-40B4-BE49-F238E27FC236}">
                  <a16:creationId xmlns:a16="http://schemas.microsoft.com/office/drawing/2014/main" id="{326BB7A2-933C-7648-9E5E-F0D4EE857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525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95" name="Rectangle 307">
              <a:extLst>
                <a:ext uri="{FF2B5EF4-FFF2-40B4-BE49-F238E27FC236}">
                  <a16:creationId xmlns:a16="http://schemas.microsoft.com/office/drawing/2014/main" id="{4639F669-4A76-1649-94D0-C2037DA45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661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96" name="Rectangle 308">
              <a:extLst>
                <a:ext uri="{FF2B5EF4-FFF2-40B4-BE49-F238E27FC236}">
                  <a16:creationId xmlns:a16="http://schemas.microsoft.com/office/drawing/2014/main" id="{8E074851-EF89-BB47-BE4A-530DD8519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797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97" name="Rectangle 309">
              <a:extLst>
                <a:ext uri="{FF2B5EF4-FFF2-40B4-BE49-F238E27FC236}">
                  <a16:creationId xmlns:a16="http://schemas.microsoft.com/office/drawing/2014/main" id="{759E72C8-2AA9-D548-947A-5DEA78D18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1933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  <p:sp>
          <p:nvSpPr>
            <p:cNvPr id="26798" name="Rectangle 310">
              <a:extLst>
                <a:ext uri="{FF2B5EF4-FFF2-40B4-BE49-F238E27FC236}">
                  <a16:creationId xmlns:a16="http://schemas.microsoft.com/office/drawing/2014/main" id="{4D850C76-C157-2C41-837F-41CF9AD98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2069"/>
              <a:ext cx="136" cy="136"/>
            </a:xfrm>
            <a:prstGeom prst="rect">
              <a:avLst/>
            </a:prstGeom>
            <a:solidFill>
              <a:srgbClr val="EEFFB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</p:grpSp>
      <p:sp>
        <p:nvSpPr>
          <p:cNvPr id="592183" name="Rectangle 311">
            <a:extLst>
              <a:ext uri="{FF2B5EF4-FFF2-40B4-BE49-F238E27FC236}">
                <a16:creationId xmlns:a16="http://schemas.microsoft.com/office/drawing/2014/main" id="{5827B031-7BEE-9E48-9763-F524D22A5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8388" y="2420938"/>
            <a:ext cx="215900" cy="215900"/>
          </a:xfrm>
          <a:prstGeom prst="rect">
            <a:avLst/>
          </a:prstGeom>
          <a:solidFill>
            <a:schemeClr val="tx2">
              <a:alpha val="4509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84" name="Rectangle 312">
            <a:extLst>
              <a:ext uri="{FF2B5EF4-FFF2-40B4-BE49-F238E27FC236}">
                <a16:creationId xmlns:a16="http://schemas.microsoft.com/office/drawing/2014/main" id="{C97F0961-AFB8-AD47-9EAD-92820EC43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288" y="2420938"/>
            <a:ext cx="215900" cy="215900"/>
          </a:xfrm>
          <a:prstGeom prst="rect">
            <a:avLst/>
          </a:prstGeom>
          <a:solidFill>
            <a:schemeClr val="tx2">
              <a:alpha val="45097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85" name="Rectangle 313">
            <a:extLst>
              <a:ext uri="{FF2B5EF4-FFF2-40B4-BE49-F238E27FC236}">
                <a16:creationId xmlns:a16="http://schemas.microsoft.com/office/drawing/2014/main" id="{1162DB6F-D802-3840-B685-7BE44170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688" y="2636838"/>
            <a:ext cx="215900" cy="215900"/>
          </a:xfrm>
          <a:prstGeom prst="rect">
            <a:avLst/>
          </a:prstGeom>
          <a:solidFill>
            <a:schemeClr val="tx2">
              <a:alpha val="45097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86" name="Rectangle 314">
            <a:extLst>
              <a:ext uri="{FF2B5EF4-FFF2-40B4-BE49-F238E27FC236}">
                <a16:creationId xmlns:a16="http://schemas.microsoft.com/office/drawing/2014/main" id="{D49C20D1-0096-0848-9A4F-047802462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588" y="2636838"/>
            <a:ext cx="215900" cy="215900"/>
          </a:xfrm>
          <a:prstGeom prst="rect">
            <a:avLst/>
          </a:prstGeom>
          <a:solidFill>
            <a:schemeClr val="tx2">
              <a:alpha val="4509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87" name="Rectangle 315">
            <a:extLst>
              <a:ext uri="{FF2B5EF4-FFF2-40B4-BE49-F238E27FC236}">
                <a16:creationId xmlns:a16="http://schemas.microsoft.com/office/drawing/2014/main" id="{B7B76007-0B93-644A-8088-476198748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2488" y="2636838"/>
            <a:ext cx="215900" cy="215900"/>
          </a:xfrm>
          <a:prstGeom prst="rect">
            <a:avLst/>
          </a:prstGeom>
          <a:solidFill>
            <a:schemeClr val="tx2">
              <a:alpha val="45097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88" name="Rectangle 316">
            <a:extLst>
              <a:ext uri="{FF2B5EF4-FFF2-40B4-BE49-F238E27FC236}">
                <a16:creationId xmlns:a16="http://schemas.microsoft.com/office/drawing/2014/main" id="{8B39C349-0E87-4A48-A946-52E8F4190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8388" y="2636838"/>
            <a:ext cx="215900" cy="215900"/>
          </a:xfrm>
          <a:prstGeom prst="rect">
            <a:avLst/>
          </a:prstGeom>
          <a:solidFill>
            <a:schemeClr val="tx2">
              <a:alpha val="45097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89" name="Rectangle 317">
            <a:extLst>
              <a:ext uri="{FF2B5EF4-FFF2-40B4-BE49-F238E27FC236}">
                <a16:creationId xmlns:a16="http://schemas.microsoft.com/office/drawing/2014/main" id="{1DD0D202-B96E-4C4D-A87B-F29855E58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2852738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90" name="Rectangle 318">
            <a:extLst>
              <a:ext uri="{FF2B5EF4-FFF2-40B4-BE49-F238E27FC236}">
                <a16:creationId xmlns:a16="http://schemas.microsoft.com/office/drawing/2014/main" id="{C08C91F8-FAFB-9146-AD93-54DBE5809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788" y="2852738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91" name="Rectangle 319">
            <a:extLst>
              <a:ext uri="{FF2B5EF4-FFF2-40B4-BE49-F238E27FC236}">
                <a16:creationId xmlns:a16="http://schemas.microsoft.com/office/drawing/2014/main" id="{8A8C3CAB-EDD2-1741-B09F-53332022D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688" y="2852738"/>
            <a:ext cx="215900" cy="215900"/>
          </a:xfrm>
          <a:prstGeom prst="rect">
            <a:avLst/>
          </a:prstGeom>
          <a:solidFill>
            <a:schemeClr val="tx2">
              <a:alpha val="45097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92" name="Rectangle 320">
            <a:extLst>
              <a:ext uri="{FF2B5EF4-FFF2-40B4-BE49-F238E27FC236}">
                <a16:creationId xmlns:a16="http://schemas.microsoft.com/office/drawing/2014/main" id="{E0C48CB2-DFE7-DD48-B439-0D4A282BA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9600" y="3068638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93" name="Rectangle 321">
            <a:extLst>
              <a:ext uri="{FF2B5EF4-FFF2-40B4-BE49-F238E27FC236}">
                <a16:creationId xmlns:a16="http://schemas.microsoft.com/office/drawing/2014/main" id="{E197DA2B-90DE-7048-8719-EAE31EA4A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500" y="3068638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94" name="Rectangle 322">
            <a:extLst>
              <a:ext uri="{FF2B5EF4-FFF2-40B4-BE49-F238E27FC236}">
                <a16:creationId xmlns:a16="http://schemas.microsoft.com/office/drawing/2014/main" id="{7997E9F7-B71A-3D4A-9AF3-D20A4321E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988" y="3068638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95" name="Rectangle 323">
            <a:extLst>
              <a:ext uri="{FF2B5EF4-FFF2-40B4-BE49-F238E27FC236}">
                <a16:creationId xmlns:a16="http://schemas.microsoft.com/office/drawing/2014/main" id="{EB19DD57-E004-554C-AA61-7D64A7A41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888" y="3068638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96" name="Rectangle 324">
            <a:extLst>
              <a:ext uri="{FF2B5EF4-FFF2-40B4-BE49-F238E27FC236}">
                <a16:creationId xmlns:a16="http://schemas.microsoft.com/office/drawing/2014/main" id="{ADA18ECA-50A4-914B-9C7D-7A053F2A7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3700" y="3284538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97" name="Rectangle 325">
            <a:extLst>
              <a:ext uri="{FF2B5EF4-FFF2-40B4-BE49-F238E27FC236}">
                <a16:creationId xmlns:a16="http://schemas.microsoft.com/office/drawing/2014/main" id="{D3C9B9CE-C6EA-0E43-AA52-8BBAC32F4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9600" y="3284538"/>
            <a:ext cx="215900" cy="215900"/>
          </a:xfrm>
          <a:prstGeom prst="rect">
            <a:avLst/>
          </a:prstGeom>
          <a:solidFill>
            <a:schemeClr val="tx1">
              <a:alpha val="45097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CN" b="1">
              <a:solidFill>
                <a:srgbClr val="000000"/>
              </a:solidFill>
            </a:endParaRPr>
          </a:p>
        </p:txBody>
      </p:sp>
      <p:sp>
        <p:nvSpPr>
          <p:cNvPr id="592198" name="Line 326">
            <a:extLst>
              <a:ext uri="{FF2B5EF4-FFF2-40B4-BE49-F238E27FC236}">
                <a16:creationId xmlns:a16="http://schemas.microsoft.com/office/drawing/2014/main" id="{9D9438DB-CDAE-AF4C-9E9B-6A82D8FB5C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88164" y="2276475"/>
            <a:ext cx="2663825" cy="1081088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86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0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0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2019" grpId="0" autoUpdateAnimBg="0"/>
      <p:bldP spid="592020" grpId="0" build="p" autoUpdateAnimBg="0"/>
      <p:bldP spid="592021" grpId="0" animBg="1"/>
      <p:bldP spid="592183" grpId="0" animBg="1"/>
      <p:bldP spid="592184" grpId="0" animBg="1"/>
      <p:bldP spid="592185" grpId="0" animBg="1"/>
      <p:bldP spid="592186" grpId="0" animBg="1"/>
      <p:bldP spid="592187" grpId="0" animBg="1"/>
      <p:bldP spid="592188" grpId="0" animBg="1"/>
      <p:bldP spid="592189" grpId="0" animBg="1"/>
      <p:bldP spid="592190" grpId="0" animBg="1"/>
      <p:bldP spid="592191" grpId="0" animBg="1"/>
      <p:bldP spid="592192" grpId="0" animBg="1"/>
      <p:bldP spid="592193" grpId="0" animBg="1"/>
      <p:bldP spid="592194" grpId="0" animBg="1"/>
      <p:bldP spid="592195" grpId="0" animBg="1"/>
      <p:bldP spid="592196" grpId="0" animBg="1"/>
      <p:bldP spid="59219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22F8C16-D284-BB4B-A338-9C127F1A52A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CN"/>
              <a:t>Line Drawing</a:t>
            </a:r>
            <a:endParaRPr lang="en-US" altLang="en-CN">
              <a:solidFill>
                <a:srgbClr val="000099"/>
              </a:solidFill>
            </a:endParaRPr>
          </a:p>
        </p:txBody>
      </p:sp>
      <p:sp>
        <p:nvSpPr>
          <p:cNvPr id="542724" name="Rectangle 4">
            <a:extLst>
              <a:ext uri="{FF2B5EF4-FFF2-40B4-BE49-F238E27FC236}">
                <a16:creationId xmlns:a16="http://schemas.microsoft.com/office/drawing/2014/main" id="{0E15863E-A523-E840-A350-4E7264E02C8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774826" y="1270001"/>
            <a:ext cx="4537075" cy="1871663"/>
          </a:xfrm>
          <a:noFill/>
        </p:spPr>
        <p:txBody>
          <a:bodyPr/>
          <a:lstStyle/>
          <a:p>
            <a:r>
              <a:rPr lang="en-US" altLang="en-CN" sz="1800"/>
              <a:t>Given:      </a:t>
            </a:r>
            <a:r>
              <a:rPr lang="en-US" altLang="en-CN" sz="1600">
                <a:latin typeface="Arial" panose="020B0604020202020204" pitchFamily="34" charset="0"/>
                <a:cs typeface="Arial" panose="020B0604020202020204" pitchFamily="34" charset="0"/>
              </a:rPr>
              <a:t>drawLine(x1,y1,x2,y2)</a:t>
            </a:r>
          </a:p>
          <a:p>
            <a:r>
              <a:rPr lang="en-US" altLang="en-CN" sz="1800"/>
              <a:t>Notation: </a:t>
            </a:r>
            <a:r>
              <a:rPr lang="en-US" altLang="en-CN" sz="1600">
                <a:latin typeface="Arial" panose="020B0604020202020204" pitchFamily="34" charset="0"/>
                <a:cs typeface="Arial" panose="020B0604020202020204" pitchFamily="34" charset="0"/>
              </a:rPr>
              <a:t>x=x1, y=y1, dx=x2-x1, dy=y2-y1</a:t>
            </a:r>
          </a:p>
          <a:p>
            <a:r>
              <a:rPr lang="en-US" altLang="en-CN" sz="1800"/>
              <a:t>Using the new notation:</a:t>
            </a:r>
            <a:br>
              <a:rPr lang="en-US" altLang="en-CN" sz="1800"/>
            </a:br>
            <a:r>
              <a:rPr lang="en-US" altLang="en-CN" sz="1800"/>
              <a:t>We are asked to draw a line</a:t>
            </a:r>
            <a:br>
              <a:rPr lang="en-US" altLang="en-CN" sz="1800"/>
            </a:br>
            <a:r>
              <a:rPr lang="en-US" altLang="en-CN" sz="1800"/>
              <a:t>between </a:t>
            </a:r>
            <a:r>
              <a:rPr lang="en-US" altLang="en-CN" sz="1600">
                <a:latin typeface="Arial" panose="020B0604020202020204" pitchFamily="34" charset="0"/>
                <a:cs typeface="Arial" panose="020B0604020202020204" pitchFamily="34" charset="0"/>
              </a:rPr>
              <a:t>(x,y)</a:t>
            </a:r>
            <a:r>
              <a:rPr lang="en-US" altLang="en-CN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CN" sz="1800">
                <a:cs typeface="Arial" panose="020B0604020202020204" pitchFamily="34" charset="0"/>
              </a:rPr>
              <a:t>and</a:t>
            </a:r>
            <a:r>
              <a:rPr lang="en-US" altLang="en-CN" sz="1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CN" sz="1600">
                <a:latin typeface="Arial" panose="020B0604020202020204" pitchFamily="34" charset="0"/>
                <a:cs typeface="Arial" panose="020B0604020202020204" pitchFamily="34" charset="0"/>
              </a:rPr>
              <a:t>(x+dx,y+dy)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4FEC9A6F-153F-D845-BC1D-645DC9192C11}"/>
              </a:ext>
            </a:extLst>
          </p:cNvPr>
          <p:cNvGrpSpPr>
            <a:grpSpLocks/>
          </p:cNvGrpSpPr>
          <p:nvPr/>
        </p:nvGrpSpPr>
        <p:grpSpPr bwMode="auto">
          <a:xfrm>
            <a:off x="1703389" y="3789363"/>
            <a:ext cx="3887787" cy="2305050"/>
            <a:chOff x="113" y="2460"/>
            <a:chExt cx="2449" cy="1452"/>
          </a:xfrm>
        </p:grpSpPr>
        <p:sp>
          <p:nvSpPr>
            <p:cNvPr id="27661" name="Rectangle 11">
              <a:extLst>
                <a:ext uri="{FF2B5EF4-FFF2-40B4-BE49-F238E27FC236}">
                  <a16:creationId xmlns:a16="http://schemas.microsoft.com/office/drawing/2014/main" id="{8DEC7A8E-5718-4F4B-B285-AA36EC157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" y="2460"/>
              <a:ext cx="2449" cy="145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73600" tIns="190800" rIns="5760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12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7662" name="Rectangle 7">
              <a:extLst>
                <a:ext uri="{FF2B5EF4-FFF2-40B4-BE49-F238E27FC236}">
                  <a16:creationId xmlns:a16="http://schemas.microsoft.com/office/drawing/2014/main" id="{CCCCA0FD-8333-5E46-92B0-EAF9F25F2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" y="2596"/>
              <a:ext cx="2358" cy="1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90488" indent="14288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set (a,b) = (0,0)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  <a:t>while there is more work to do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drawPixel(x+a,y+b)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decide if you want to go right, or up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if you decide to go right, set a=a+1;</a:t>
              </a:r>
              <a:b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 if you decide to go up, set b=b+1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</a:t>
              </a:r>
            </a:p>
          </p:txBody>
        </p:sp>
      </p:grpSp>
      <p:grpSp>
        <p:nvGrpSpPr>
          <p:cNvPr id="3" name="Group 17">
            <a:extLst>
              <a:ext uri="{FF2B5EF4-FFF2-40B4-BE49-F238E27FC236}">
                <a16:creationId xmlns:a16="http://schemas.microsoft.com/office/drawing/2014/main" id="{61CED346-DBEC-8E40-89E5-67C2822A0106}"/>
              </a:ext>
            </a:extLst>
          </p:cNvPr>
          <p:cNvGrpSpPr>
            <a:grpSpLocks/>
          </p:cNvGrpSpPr>
          <p:nvPr/>
        </p:nvGrpSpPr>
        <p:grpSpPr bwMode="auto">
          <a:xfrm>
            <a:off x="5807076" y="3789364"/>
            <a:ext cx="4537075" cy="2403475"/>
            <a:chOff x="2698" y="2460"/>
            <a:chExt cx="2858" cy="1514"/>
          </a:xfrm>
        </p:grpSpPr>
        <p:sp>
          <p:nvSpPr>
            <p:cNvPr id="27658" name="Rectangle 12">
              <a:extLst>
                <a:ext uri="{FF2B5EF4-FFF2-40B4-BE49-F238E27FC236}">
                  <a16:creationId xmlns:a16="http://schemas.microsoft.com/office/drawing/2014/main" id="{C489B921-F1B9-CF4E-97A7-DC5899B04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2460"/>
              <a:ext cx="2449" cy="145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73600" tIns="190800" rIns="5760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12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7659" name="Rectangle 6">
              <a:extLst>
                <a:ext uri="{FF2B5EF4-FFF2-40B4-BE49-F238E27FC236}">
                  <a16:creationId xmlns:a16="http://schemas.microsoft.com/office/drawing/2014/main" id="{8BC27F76-AF9F-1746-B064-7C34CEEC6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2551"/>
              <a:ext cx="2586" cy="1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14288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set (a,b) = (0,0)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  <a:t>while (a ≤ dx) and (b ≤ dy)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drawPixel(x+a,y+b)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decide if you want to go right, or up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if you decide to go right, set a=a+1;</a:t>
              </a:r>
              <a:b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 if you decide to go up, set b=b+1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</a:t>
              </a:r>
            </a:p>
          </p:txBody>
        </p:sp>
        <p:sp>
          <p:nvSpPr>
            <p:cNvPr id="27660" name="AutoShape 9">
              <a:extLst>
                <a:ext uri="{FF2B5EF4-FFF2-40B4-BE49-F238E27FC236}">
                  <a16:creationId xmlns:a16="http://schemas.microsoft.com/office/drawing/2014/main" id="{7C006A4A-8CDB-4A4C-B103-3E025E463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2557"/>
              <a:ext cx="318" cy="578"/>
            </a:xfrm>
            <a:prstGeom prst="rightArrow">
              <a:avLst>
                <a:gd name="adj1" fmla="val 50000"/>
                <a:gd name="adj2" fmla="val 5845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15">
            <a:extLst>
              <a:ext uri="{FF2B5EF4-FFF2-40B4-BE49-F238E27FC236}">
                <a16:creationId xmlns:a16="http://schemas.microsoft.com/office/drawing/2014/main" id="{9387C6FA-2522-1E40-8074-7D6ACFFD4D7A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908050"/>
            <a:ext cx="4032250" cy="2476500"/>
            <a:chOff x="2880" y="572"/>
            <a:chExt cx="2540" cy="1560"/>
          </a:xfrm>
        </p:grpSpPr>
        <p:pic>
          <p:nvPicPr>
            <p:cNvPr id="27655" name="Picture 3" descr="Bouquet">
              <a:extLst>
                <a:ext uri="{FF2B5EF4-FFF2-40B4-BE49-F238E27FC236}">
                  <a16:creationId xmlns:a16="http://schemas.microsoft.com/office/drawing/2014/main" id="{5E962611-51E6-6845-B156-FCF8868CCC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572"/>
              <a:ext cx="2540" cy="1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6" name="Rectangle 13">
              <a:extLst>
                <a:ext uri="{FF2B5EF4-FFF2-40B4-BE49-F238E27FC236}">
                  <a16:creationId xmlns:a16="http://schemas.microsoft.com/office/drawing/2014/main" id="{25DBB9A8-4F14-A74F-83F6-EA9A6CD36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2" y="1934"/>
              <a:ext cx="590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14288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 i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dx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</a:t>
              </a:r>
            </a:p>
          </p:txBody>
        </p:sp>
        <p:sp>
          <p:nvSpPr>
            <p:cNvPr id="27657" name="Rectangle 14">
              <a:extLst>
                <a:ext uri="{FF2B5EF4-FFF2-40B4-BE49-F238E27FC236}">
                  <a16:creationId xmlns:a16="http://schemas.microsoft.com/office/drawing/2014/main" id="{77FF9EFA-025A-F741-8E5C-B0B5F454F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9" y="1208"/>
              <a:ext cx="590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14288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 i="1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dy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43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24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71292DA-EE55-D648-B6C7-19FCBBFE4C2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CN"/>
              <a:t>Line Drawing algorithm </a:t>
            </a:r>
            <a:endParaRPr lang="en-US" altLang="en-CN" sz="1800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B55E6B4D-A991-434B-9C86-F2023170798C}"/>
              </a:ext>
            </a:extLst>
          </p:cNvPr>
          <p:cNvGrpSpPr>
            <a:grpSpLocks/>
          </p:cNvGrpSpPr>
          <p:nvPr/>
        </p:nvGrpSpPr>
        <p:grpSpPr bwMode="auto">
          <a:xfrm>
            <a:off x="1752601" y="762001"/>
            <a:ext cx="4511675" cy="2936875"/>
            <a:chOff x="144" y="480"/>
            <a:chExt cx="2842" cy="1850"/>
          </a:xfrm>
        </p:grpSpPr>
        <p:pic>
          <p:nvPicPr>
            <p:cNvPr id="28688" name="Picture 4" descr="Bouquet">
              <a:extLst>
                <a:ext uri="{FF2B5EF4-FFF2-40B4-BE49-F238E27FC236}">
                  <a16:creationId xmlns:a16="http://schemas.microsoft.com/office/drawing/2014/main" id="{2F672FFA-CFAC-354D-8329-8CDB01325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480"/>
              <a:ext cx="2757" cy="1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9" name="Rectangle 5">
              <a:extLst>
                <a:ext uri="{FF2B5EF4-FFF2-40B4-BE49-F238E27FC236}">
                  <a16:creationId xmlns:a16="http://schemas.microsoft.com/office/drawing/2014/main" id="{B02F3444-ABA9-D74B-8DBB-08D69B3AE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" y="2039"/>
              <a:ext cx="116" cy="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</p:grpSp>
      <p:pic>
        <p:nvPicPr>
          <p:cNvPr id="544774" name="Picture 6" descr="Bouquet">
            <a:extLst>
              <a:ext uri="{FF2B5EF4-FFF2-40B4-BE49-F238E27FC236}">
                <a16:creationId xmlns:a16="http://schemas.microsoft.com/office/drawing/2014/main" id="{29648CFF-BBC5-7441-954E-39D4DABD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762000"/>
            <a:ext cx="44958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3">
            <a:extLst>
              <a:ext uri="{FF2B5EF4-FFF2-40B4-BE49-F238E27FC236}">
                <a16:creationId xmlns:a16="http://schemas.microsoft.com/office/drawing/2014/main" id="{15864179-2AFA-2C47-9B4F-5729E1408A72}"/>
              </a:ext>
            </a:extLst>
          </p:cNvPr>
          <p:cNvGrpSpPr>
            <a:grpSpLocks/>
          </p:cNvGrpSpPr>
          <p:nvPr/>
        </p:nvGrpSpPr>
        <p:grpSpPr bwMode="auto">
          <a:xfrm>
            <a:off x="1703388" y="4003675"/>
            <a:ext cx="4176712" cy="2305050"/>
            <a:chOff x="113" y="2522"/>
            <a:chExt cx="2631" cy="1452"/>
          </a:xfrm>
        </p:grpSpPr>
        <p:sp>
          <p:nvSpPr>
            <p:cNvPr id="28686" name="Rectangle 16">
              <a:extLst>
                <a:ext uri="{FF2B5EF4-FFF2-40B4-BE49-F238E27FC236}">
                  <a16:creationId xmlns:a16="http://schemas.microsoft.com/office/drawing/2014/main" id="{26D30920-54A5-0D4C-8EBF-F656A3D36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2522"/>
              <a:ext cx="2449" cy="145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73600" tIns="190800" rIns="5760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12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8687" name="Rectangle 17">
              <a:extLst>
                <a:ext uri="{FF2B5EF4-FFF2-40B4-BE49-F238E27FC236}">
                  <a16:creationId xmlns:a16="http://schemas.microsoft.com/office/drawing/2014/main" id="{BB3A6A64-B51C-5A41-B137-F26170645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" y="2551"/>
              <a:ext cx="2586" cy="1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14288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 u="sng">
                  <a:solidFill>
                    <a:srgbClr val="000000"/>
                  </a:solidFill>
                  <a:latin typeface="Comic Sans MS" panose="030F0902030302020204" pitchFamily="66" charset="0"/>
                </a:rPr>
                <a:t>drawLine(x,y,x+dx,y+dy)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set (a,b) = (0,0)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while (a ≤ dx) and (b ≤ dy)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drawPixel(x+a,y+b)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</a:t>
              </a:r>
              <a: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  <a:t>decide if you want to go right, or up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  <a:t>       if you decide to go right, set a=a+1;</a:t>
              </a:r>
              <a:b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</a:br>
              <a: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  <a:t>        if you decide to go up, set b=b+1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</a:t>
              </a:r>
            </a:p>
          </p:txBody>
        </p:sp>
      </p:grpSp>
      <p:grpSp>
        <p:nvGrpSpPr>
          <p:cNvPr id="4" name="Group 24">
            <a:extLst>
              <a:ext uri="{FF2B5EF4-FFF2-40B4-BE49-F238E27FC236}">
                <a16:creationId xmlns:a16="http://schemas.microsoft.com/office/drawing/2014/main" id="{7A7076CB-45C2-8144-B6B4-313E45665B52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4003675"/>
            <a:ext cx="3816350" cy="2305050"/>
            <a:chOff x="2880" y="2522"/>
            <a:chExt cx="2404" cy="1452"/>
          </a:xfrm>
        </p:grpSpPr>
        <p:sp>
          <p:nvSpPr>
            <p:cNvPr id="28683" name="Rectangle 13">
              <a:extLst>
                <a:ext uri="{FF2B5EF4-FFF2-40B4-BE49-F238E27FC236}">
                  <a16:creationId xmlns:a16="http://schemas.microsoft.com/office/drawing/2014/main" id="{F74B3BD6-A85D-8540-8FD7-CC82188DC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522"/>
              <a:ext cx="1996" cy="145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73600" tIns="190800" rIns="5760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12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8684" name="Rectangle 14">
              <a:extLst>
                <a:ext uri="{FF2B5EF4-FFF2-40B4-BE49-F238E27FC236}">
                  <a16:creationId xmlns:a16="http://schemas.microsoft.com/office/drawing/2014/main" id="{DB39890A-A12F-A945-B36E-C5C8C80A7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2569"/>
              <a:ext cx="1904" cy="1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90488" indent="14288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 u="sng">
                  <a:solidFill>
                    <a:srgbClr val="000000"/>
                  </a:solidFill>
                  <a:latin typeface="Comic Sans MS" panose="030F0902030302020204" pitchFamily="66" charset="0"/>
                </a:rPr>
                <a:t>drawLine(x,y,x+dx,y+dy)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set (a,b) = (0,0)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while (a ≤ dx) and (b ≤ dy)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drawPixel(x+a,y+b)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  <a:t>       if b/a &gt; dy/dx set a=a+1</a:t>
              </a:r>
              <a:b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</a:br>
              <a: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  <a:t>        else                set b=b+1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</a:t>
              </a:r>
            </a:p>
          </p:txBody>
        </p:sp>
        <p:sp>
          <p:nvSpPr>
            <p:cNvPr id="28685" name="AutoShape 22">
              <a:extLst>
                <a:ext uri="{FF2B5EF4-FFF2-40B4-BE49-F238E27FC236}">
                  <a16:creationId xmlns:a16="http://schemas.microsoft.com/office/drawing/2014/main" id="{7BD2ED17-850F-204D-B015-63653BF69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801"/>
              <a:ext cx="318" cy="578"/>
            </a:xfrm>
            <a:prstGeom prst="rightArrow">
              <a:avLst>
                <a:gd name="adj1" fmla="val 50000"/>
                <a:gd name="adj2" fmla="val 5845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</p:grpSp>
      <p:grpSp>
        <p:nvGrpSpPr>
          <p:cNvPr id="28679" name="Group 5">
            <a:extLst>
              <a:ext uri="{FF2B5EF4-FFF2-40B4-BE49-F238E27FC236}">
                <a16:creationId xmlns:a16="http://schemas.microsoft.com/office/drawing/2014/main" id="{3076BDA0-013B-A24B-8A0A-83782D6323AA}"/>
              </a:ext>
            </a:extLst>
          </p:cNvPr>
          <p:cNvGrpSpPr>
            <a:grpSpLocks/>
          </p:cNvGrpSpPr>
          <p:nvPr/>
        </p:nvGrpSpPr>
        <p:grpSpPr bwMode="auto">
          <a:xfrm>
            <a:off x="6056313" y="5257801"/>
            <a:ext cx="2014245" cy="836613"/>
            <a:chOff x="4532312" y="5257799"/>
            <a:chExt cx="2014246" cy="836613"/>
          </a:xfrm>
        </p:grpSpPr>
        <p:sp>
          <p:nvSpPr>
            <p:cNvPr id="28680" name="Rectangle 31">
              <a:extLst>
                <a:ext uri="{FF2B5EF4-FFF2-40B4-BE49-F238E27FC236}">
                  <a16:creationId xmlns:a16="http://schemas.microsoft.com/office/drawing/2014/main" id="{00BFBA06-9C76-7242-AA63-43FEE5A72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312" y="5257799"/>
              <a:ext cx="649288" cy="836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2000" b="1">
                  <a:solidFill>
                    <a:srgbClr val="FF3300"/>
                  </a:solidFill>
                </a:rPr>
                <a:t>Oy</a:t>
              </a:r>
              <a:br>
                <a:rPr lang="en-US" altLang="en-CN" sz="2000" b="1">
                  <a:solidFill>
                    <a:srgbClr val="FF3300"/>
                  </a:solidFill>
                </a:rPr>
              </a:br>
              <a:r>
                <a:rPr lang="en-US" altLang="en-CN" sz="2000" b="1">
                  <a:solidFill>
                    <a:srgbClr val="FF3300"/>
                  </a:solidFill>
                </a:rPr>
                <a:t>Vey</a:t>
              </a:r>
            </a:p>
          </p:txBody>
        </p:sp>
        <p:sp>
          <p:nvSpPr>
            <p:cNvPr id="28681" name="Line 32">
              <a:extLst>
                <a:ext uri="{FF2B5EF4-FFF2-40B4-BE49-F238E27FC236}">
                  <a16:creationId xmlns:a16="http://schemas.microsoft.com/office/drawing/2014/main" id="{D44043FD-3442-124E-BCFA-DB732C8516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9199" y="5602288"/>
              <a:ext cx="587375" cy="0"/>
            </a:xfrm>
            <a:prstGeom prst="line">
              <a:avLst/>
            </a:prstGeom>
            <a:noFill/>
            <a:ln w="5080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24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8682" name="Oval 33" descr="Bouquet">
              <a:extLst>
                <a:ext uri="{FF2B5EF4-FFF2-40B4-BE49-F238E27FC236}">
                  <a16:creationId xmlns:a16="http://schemas.microsoft.com/office/drawing/2014/main" id="{D87F44D8-4842-114F-9415-80F788D5E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6792" y="5277694"/>
              <a:ext cx="259766" cy="64918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760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D0F6FB20-D5D9-5744-BAEE-AB5BCD4589F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CN"/>
              <a:t>Line Drawing algorithm, </a:t>
            </a:r>
            <a:r>
              <a:rPr lang="en-US" altLang="en-CN" u="sng"/>
              <a:t>optimized</a:t>
            </a:r>
          </a:p>
        </p:txBody>
      </p:sp>
      <p:sp>
        <p:nvSpPr>
          <p:cNvPr id="575491" name="Rectangle 3">
            <a:extLst>
              <a:ext uri="{FF2B5EF4-FFF2-40B4-BE49-F238E27FC236}">
                <a16:creationId xmlns:a16="http://schemas.microsoft.com/office/drawing/2014/main" id="{2A73CD57-B57C-9043-B9CA-D45EE9AF6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1539" y="3860800"/>
            <a:ext cx="4465637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542925" indent="-18573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</a:rPr>
              <a:t>b/a &gt; dy/dx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   is the same as   </a:t>
            </a: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</a:rPr>
              <a:t>a*dy &lt; b*dx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Define </a:t>
            </a: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</a:rPr>
              <a:t>diff = a*dy – b*dx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u="sng">
                <a:solidFill>
                  <a:srgbClr val="000000"/>
                </a:solidFill>
                <a:latin typeface="Comic Sans MS" panose="030F0902030302020204" pitchFamily="66" charset="0"/>
              </a:rPr>
              <a:t>Let’s take a close look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at this </a:t>
            </a: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</a:rPr>
              <a:t>diff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AutoNum type="arabicPeriod"/>
            </a:pP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</a:rPr>
              <a:t>    b/a &gt; dy/dx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is the same as </a:t>
            </a: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</a:rPr>
              <a:t>diff &lt; 0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AutoNum type="arabicPeriod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   When we set (a,b)=(0,0), </a:t>
            </a: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</a:rPr>
              <a:t>diff = 0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AutoNum type="arabicPeriod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   When we set a=a+1, </a:t>
            </a: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</a:rPr>
              <a:t>diff goes up by dy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AutoNum type="arabicPeriod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   When we set b=b+1, </a:t>
            </a:r>
            <a:r>
              <a:rPr lang="en-US" altLang="en-CN" sz="1400">
                <a:solidFill>
                  <a:srgbClr val="000099"/>
                </a:solidFill>
                <a:latin typeface="Comic Sans MS" panose="030F0902030302020204" pitchFamily="66" charset="0"/>
              </a:rPr>
              <a:t>diff goes down by dx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      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E7AF59B6-DD30-A343-BD1C-BE8E29EE86B0}"/>
              </a:ext>
            </a:extLst>
          </p:cNvPr>
          <p:cNvGrpSpPr>
            <a:grpSpLocks/>
          </p:cNvGrpSpPr>
          <p:nvPr/>
        </p:nvGrpSpPr>
        <p:grpSpPr bwMode="auto">
          <a:xfrm>
            <a:off x="1992313" y="908050"/>
            <a:ext cx="3168650" cy="2159000"/>
            <a:chOff x="2971" y="618"/>
            <a:chExt cx="1996" cy="1360"/>
          </a:xfrm>
        </p:grpSpPr>
        <p:sp>
          <p:nvSpPr>
            <p:cNvPr id="29707" name="Rectangle 5">
              <a:extLst>
                <a:ext uri="{FF2B5EF4-FFF2-40B4-BE49-F238E27FC236}">
                  <a16:creationId xmlns:a16="http://schemas.microsoft.com/office/drawing/2014/main" id="{B940F610-B26C-2342-BE96-4481A373F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618"/>
              <a:ext cx="1996" cy="1315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73600" tIns="190800" rIns="5760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12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9708" name="Rectangle 6">
              <a:extLst>
                <a:ext uri="{FF2B5EF4-FFF2-40B4-BE49-F238E27FC236}">
                  <a16:creationId xmlns:a16="http://schemas.microsoft.com/office/drawing/2014/main" id="{1977C479-75B8-244E-8C7A-F0732FA54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7" y="708"/>
              <a:ext cx="1904" cy="1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90488" indent="14288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 u="sng">
                  <a:solidFill>
                    <a:srgbClr val="000000"/>
                  </a:solidFill>
                  <a:latin typeface="Comic Sans MS" panose="030F0902030302020204" pitchFamily="66" charset="0"/>
                </a:rPr>
                <a:t>drawLine(x,y,x+dx,y+dy)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set (a,b) = (0,0)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while (a ≤ dx) and (b ≤ dy)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drawPixel(x+a,y+b)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  <a:t>       </a:t>
              </a: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if </a:t>
              </a:r>
              <a:r>
                <a:rPr lang="en-US" altLang="en-CN" sz="1400">
                  <a:solidFill>
                    <a:srgbClr val="000099"/>
                  </a:solidFill>
                  <a:latin typeface="Comic Sans MS" panose="030F0902030302020204" pitchFamily="66" charset="0"/>
                </a:rPr>
                <a:t>b/a &gt; dy/dx</a:t>
              </a: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set a=a+1</a:t>
              </a:r>
              <a:b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 else                set b=b+1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       </a:t>
              </a:r>
            </a:p>
          </p:txBody>
        </p:sp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F767F204-DEA2-AB43-8647-1267DCF292AD}"/>
              </a:ext>
            </a:extLst>
          </p:cNvPr>
          <p:cNvGrpSpPr>
            <a:grpSpLocks/>
          </p:cNvGrpSpPr>
          <p:nvPr/>
        </p:nvGrpSpPr>
        <p:grpSpPr bwMode="auto">
          <a:xfrm>
            <a:off x="1703388" y="3213101"/>
            <a:ext cx="4032250" cy="2879725"/>
            <a:chOff x="2835" y="2115"/>
            <a:chExt cx="2540" cy="1814"/>
          </a:xfrm>
        </p:grpSpPr>
        <p:grpSp>
          <p:nvGrpSpPr>
            <p:cNvPr id="29703" name="Group 8">
              <a:extLst>
                <a:ext uri="{FF2B5EF4-FFF2-40B4-BE49-F238E27FC236}">
                  <a16:creationId xmlns:a16="http://schemas.microsoft.com/office/drawing/2014/main" id="{73046916-D477-AC45-9FFD-00C5AF1B6C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5" y="2568"/>
              <a:ext cx="2540" cy="1361"/>
              <a:chOff x="2835" y="2568"/>
              <a:chExt cx="2540" cy="1361"/>
            </a:xfrm>
          </p:grpSpPr>
          <p:sp>
            <p:nvSpPr>
              <p:cNvPr id="29705" name="Rectangle 9">
                <a:extLst>
                  <a:ext uri="{FF2B5EF4-FFF2-40B4-BE49-F238E27FC236}">
                    <a16:creationId xmlns:a16="http://schemas.microsoft.com/office/drawing/2014/main" id="{2CEE51B3-F092-A045-8646-CC50BCCC0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568"/>
                <a:ext cx="2359" cy="1361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dist="89803" dir="2700000" algn="ctr" rotWithShape="0">
                  <a:srgbClr val="293973"/>
                </a:outerShdw>
              </a:effectLst>
            </p:spPr>
            <p:txBody>
              <a:bodyPr lIns="273600" tIns="190800" rIns="57600" bIns="1908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85000"/>
                </a:pPr>
                <a:endParaRPr lang="en-US" altLang="en-CN" sz="120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9706" name="Rectangle 10">
                <a:extLst>
                  <a:ext uri="{FF2B5EF4-FFF2-40B4-BE49-F238E27FC236}">
                    <a16:creationId xmlns:a16="http://schemas.microsoft.com/office/drawing/2014/main" id="{8BD60D5D-274F-1B43-9321-1A9F0EC67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5" y="2659"/>
                <a:ext cx="2540" cy="12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/>
              <a:lstStyle>
                <a:lvl1pPr marL="342900" indent="14288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400" u="sng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drawLine(x,y,x+dx,y+dy)</a:t>
                </a:r>
              </a:p>
              <a:p>
                <a:pPr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set (a,b) = (0,0),  diff = 0</a:t>
                </a:r>
              </a:p>
              <a:p>
                <a:pPr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while (a ≤ dx) and (b ≤ dy)</a:t>
                </a:r>
              </a:p>
              <a:p>
                <a:pPr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       drawPixel(x+a,y+b)</a:t>
                </a:r>
              </a:p>
              <a:p>
                <a:pPr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       if diff &lt; 0 set a=a+1,  diff = diff + dx</a:t>
                </a:r>
                <a:b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</a:rPr>
                </a:b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        else          set b=b+1, diff = diff - dy</a:t>
                </a:r>
              </a:p>
              <a:p>
                <a:pPr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              </a:t>
                </a:r>
              </a:p>
            </p:txBody>
          </p:sp>
        </p:grpSp>
        <p:sp>
          <p:nvSpPr>
            <p:cNvPr id="29704" name="AutoShape 11">
              <a:extLst>
                <a:ext uri="{FF2B5EF4-FFF2-40B4-BE49-F238E27FC236}">
                  <a16:creationId xmlns:a16="http://schemas.microsoft.com/office/drawing/2014/main" id="{3A5665D4-2651-2A44-8411-C803F06D41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832" y="1985"/>
              <a:ext cx="318" cy="578"/>
            </a:xfrm>
            <a:prstGeom prst="rightArrow">
              <a:avLst>
                <a:gd name="adj1" fmla="val 50000"/>
                <a:gd name="adj2" fmla="val 5845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b="1">
                <a:solidFill>
                  <a:srgbClr val="000000"/>
                </a:solidFill>
              </a:endParaRPr>
            </a:p>
          </p:txBody>
        </p:sp>
      </p:grpSp>
      <p:sp>
        <p:nvSpPr>
          <p:cNvPr id="575503" name="Rectangle 15">
            <a:extLst>
              <a:ext uri="{FF2B5EF4-FFF2-40B4-BE49-F238E27FC236}">
                <a16:creationId xmlns:a16="http://schemas.microsoft.com/office/drawing/2014/main" id="{AB9992C8-E1B8-AA47-B5EF-21A7BC46006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767388" y="908050"/>
            <a:ext cx="4578350" cy="2089150"/>
          </a:xfrm>
          <a:noFill/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 u="sng"/>
              <a:t>Motivation</a:t>
            </a:r>
          </a:p>
          <a:p>
            <a:pPr>
              <a:lnSpc>
                <a:spcPct val="90000"/>
              </a:lnSpc>
            </a:pPr>
            <a:r>
              <a:rPr lang="en-US" altLang="en-CN" sz="1600"/>
              <a:t>When you draw polygons, e.g. in animation or video, you need to draw millions of lines</a:t>
            </a:r>
          </a:p>
          <a:p>
            <a:pPr>
              <a:lnSpc>
                <a:spcPct val="90000"/>
              </a:lnSpc>
            </a:pPr>
            <a:r>
              <a:rPr lang="en-US" altLang="en-CN" sz="1600"/>
              <a:t>Therefore, drawLine must be ultra fast</a:t>
            </a:r>
          </a:p>
          <a:p>
            <a:pPr>
              <a:lnSpc>
                <a:spcPct val="90000"/>
              </a:lnSpc>
            </a:pPr>
            <a:r>
              <a:rPr lang="en-US" altLang="en-CN" sz="1600"/>
              <a:t>Division is a very slow operation</a:t>
            </a:r>
          </a:p>
          <a:p>
            <a:pPr>
              <a:lnSpc>
                <a:spcPct val="90000"/>
              </a:lnSpc>
            </a:pPr>
            <a:r>
              <a:rPr lang="en-US" altLang="en-CN" sz="1600"/>
              <a:t>Addition is ultra fast (hardware based) </a:t>
            </a:r>
          </a:p>
        </p:txBody>
      </p:sp>
    </p:spTree>
    <p:extLst>
      <p:ext uri="{BB962C8B-B14F-4D97-AF65-F5344CB8AC3E}">
        <p14:creationId xmlns:p14="http://schemas.microsoft.com/office/powerpoint/2010/main" val="417270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5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5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5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5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491" grpId="0" build="p" autoUpdateAnimBg="0"/>
      <p:bldP spid="575503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1D562161-C47D-7147-9D52-3ED262207D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Circle drawing</a:t>
            </a:r>
            <a:endParaRPr lang="en-US" altLang="en-CN" sz="1600" b="1">
              <a:solidFill>
                <a:srgbClr val="0000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05891" name="Picture 3" descr="Bouquet">
            <a:extLst>
              <a:ext uri="{FF2B5EF4-FFF2-40B4-BE49-F238E27FC236}">
                <a16:creationId xmlns:a16="http://schemas.microsoft.com/office/drawing/2014/main" id="{AFA363A2-0809-9044-BC15-2B1BBDA81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4953001"/>
            <a:ext cx="6705600" cy="140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5781" t="78305" r="25000" b="7527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05892" name="Group 4">
            <a:extLst>
              <a:ext uri="{FF2B5EF4-FFF2-40B4-BE49-F238E27FC236}">
                <a16:creationId xmlns:a16="http://schemas.microsoft.com/office/drawing/2014/main" id="{91AC81AD-1055-2640-A321-04ED211530DF}"/>
              </a:ext>
            </a:extLst>
          </p:cNvPr>
          <p:cNvGrpSpPr>
            <a:grpSpLocks/>
          </p:cNvGrpSpPr>
          <p:nvPr/>
        </p:nvGrpSpPr>
        <p:grpSpPr bwMode="auto">
          <a:xfrm>
            <a:off x="2895601" y="762000"/>
            <a:ext cx="6227763" cy="3962400"/>
            <a:chOff x="864" y="480"/>
            <a:chExt cx="3923" cy="2496"/>
          </a:xfrm>
        </p:grpSpPr>
        <p:pic>
          <p:nvPicPr>
            <p:cNvPr id="30725" name="Picture 5" descr="Bouquet">
              <a:extLst>
                <a:ext uri="{FF2B5EF4-FFF2-40B4-BE49-F238E27FC236}">
                  <a16:creationId xmlns:a16="http://schemas.microsoft.com/office/drawing/2014/main" id="{8C8ADAAB-279F-0F4E-B148-DA8715B03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480"/>
              <a:ext cx="3443" cy="2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4"/>
                    <a:srcRect l="25781" t="24469" r="25000" b="26418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726" name="Rectangle 6">
              <a:extLst>
                <a:ext uri="{FF2B5EF4-FFF2-40B4-BE49-F238E27FC236}">
                  <a16:creationId xmlns:a16="http://schemas.microsoft.com/office/drawing/2014/main" id="{16A613B7-5414-9E43-BFE2-65E156AA19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528"/>
              <a:ext cx="1104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The screen origin (0,0)</a:t>
              </a:r>
              <a:b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is at the top left.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36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15C982B7-641F-9D49-9808-A5BB56AFE9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An anecdote about efficiency and design </a:t>
            </a:r>
            <a:endParaRPr lang="en-US" altLang="en-CN" sz="1400"/>
          </a:p>
        </p:txBody>
      </p:sp>
      <p:sp>
        <p:nvSpPr>
          <p:cNvPr id="807939" name="Text Box 3">
            <a:extLst>
              <a:ext uri="{FF2B5EF4-FFF2-40B4-BE49-F238E27FC236}">
                <a16:creationId xmlns:a16="http://schemas.microsoft.com/office/drawing/2014/main" id="{024309BC-290D-AE4F-A717-C206EB69B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838200"/>
            <a:ext cx="5334000" cy="56388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360000" bIns="3600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 Jobs obsessed about the look of what would appear on the screen. One day Bill Atkinson burst into his office all excited. He had just come up with a brilliant algorithm that could draw circles onscreen quickly. The math for making circles usually required calculating square roots, which the Motorola 68000 microprocessor didn’t support. But Atkinson did a workaround based on the fact that the sum of a sequence of odd numbers produces a sequence of perfect squares (e.g. 1 + 3 = 4, 1 + 3 + 5 = 9, etc.)</a:t>
            </a:r>
          </a:p>
          <a:p>
            <a:pPr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Atkinson fired up his demo, everyone was impressed except Jobs. “Well, circles are nice,” he said, “but how about drawing rectangles with rounded corners?”</a:t>
            </a:r>
          </a:p>
          <a:p>
            <a:pPr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Steve Jobs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by Walter Isaacson, 2012) </a:t>
            </a:r>
          </a:p>
        </p:txBody>
      </p:sp>
      <p:grpSp>
        <p:nvGrpSpPr>
          <p:cNvPr id="32772" name="Group 4">
            <a:extLst>
              <a:ext uri="{FF2B5EF4-FFF2-40B4-BE49-F238E27FC236}">
                <a16:creationId xmlns:a16="http://schemas.microsoft.com/office/drawing/2014/main" id="{80FB3D40-5BEA-C241-B45D-4B497CF704E1}"/>
              </a:ext>
            </a:extLst>
          </p:cNvPr>
          <p:cNvGrpSpPr>
            <a:grpSpLocks/>
          </p:cNvGrpSpPr>
          <p:nvPr/>
        </p:nvGrpSpPr>
        <p:grpSpPr bwMode="auto">
          <a:xfrm>
            <a:off x="7824788" y="981076"/>
            <a:ext cx="2100262" cy="2752725"/>
            <a:chOff x="6300028" y="980403"/>
            <a:chExt cx="2101022" cy="2753397"/>
          </a:xfrm>
        </p:grpSpPr>
        <p:pic>
          <p:nvPicPr>
            <p:cNvPr id="31752" name="Picture 5" descr="http://www.blogography.com/photos9/iTunes5.jpg">
              <a:extLst>
                <a:ext uri="{FF2B5EF4-FFF2-40B4-BE49-F238E27FC236}">
                  <a16:creationId xmlns:a16="http://schemas.microsoft.com/office/drawing/2014/main" id="{09AB6B53-6515-664B-8507-876DD7BC9F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8376" y="1192306"/>
              <a:ext cx="1892674" cy="2541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53" name="Right Arrow 2">
              <a:extLst>
                <a:ext uri="{FF2B5EF4-FFF2-40B4-BE49-F238E27FC236}">
                  <a16:creationId xmlns:a16="http://schemas.microsoft.com/office/drawing/2014/main" id="{D8823979-FEAB-0442-8744-9C6104C00E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898961">
              <a:off x="6242878" y="1037553"/>
              <a:ext cx="419100" cy="304800"/>
            </a:xfrm>
            <a:prstGeom prst="rightArrow">
              <a:avLst>
                <a:gd name="adj1" fmla="val 50000"/>
                <a:gd name="adj2" fmla="val 50003"/>
              </a:avLst>
            </a:prstGeom>
            <a:solidFill>
              <a:srgbClr val="99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</p:grpSp>
      <p:grpSp>
        <p:nvGrpSpPr>
          <p:cNvPr id="32773" name="Group 5">
            <a:extLst>
              <a:ext uri="{FF2B5EF4-FFF2-40B4-BE49-F238E27FC236}">
                <a16:creationId xmlns:a16="http://schemas.microsoft.com/office/drawing/2014/main" id="{620CE389-4E4D-5B41-A186-4D6D62A192D6}"/>
              </a:ext>
            </a:extLst>
          </p:cNvPr>
          <p:cNvGrpSpPr>
            <a:grpSpLocks/>
          </p:cNvGrpSpPr>
          <p:nvPr/>
        </p:nvGrpSpPr>
        <p:grpSpPr bwMode="auto">
          <a:xfrm>
            <a:off x="7162801" y="3957638"/>
            <a:ext cx="3376613" cy="2222500"/>
            <a:chOff x="5791200" y="3958256"/>
            <a:chExt cx="3376379" cy="2221093"/>
          </a:xfrm>
        </p:grpSpPr>
        <p:pic>
          <p:nvPicPr>
            <p:cNvPr id="31750" name="Picture 2" descr="Bouquet">
              <a:extLst>
                <a:ext uri="{FF2B5EF4-FFF2-40B4-BE49-F238E27FC236}">
                  <a16:creationId xmlns:a16="http://schemas.microsoft.com/office/drawing/2014/main" id="{312802C2-E6EB-F144-BB26-F30B95481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0" y="3958256"/>
              <a:ext cx="3376379" cy="2137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751" name="Right Arrow 10">
              <a:extLst>
                <a:ext uri="{FF2B5EF4-FFF2-40B4-BE49-F238E27FC236}">
                  <a16:creationId xmlns:a16="http://schemas.microsoft.com/office/drawing/2014/main" id="{B14BE221-6423-994D-AFFE-FC1914891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6933861">
              <a:off x="6526733" y="5817399"/>
              <a:ext cx="419100" cy="304800"/>
            </a:xfrm>
            <a:prstGeom prst="rightArrow">
              <a:avLst>
                <a:gd name="adj1" fmla="val 50000"/>
                <a:gd name="adj2" fmla="val 50003"/>
              </a:avLst>
            </a:prstGeom>
            <a:solidFill>
              <a:srgbClr val="99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9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>
            <a:extLst>
              <a:ext uri="{FF2B5EF4-FFF2-40B4-BE49-F238E27FC236}">
                <a16:creationId xmlns:a16="http://schemas.microsoft.com/office/drawing/2014/main" id="{38F2E9E6-BFC2-AE43-B130-771757197B1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771650" y="981076"/>
            <a:ext cx="8572500" cy="4968875"/>
          </a:xfrm>
          <a:noFill/>
        </p:spPr>
        <p:txBody>
          <a:bodyPr/>
          <a:lstStyle/>
          <a:p>
            <a:pPr>
              <a:spcBef>
                <a:spcPct val="100000"/>
              </a:spcBef>
            </a:pPr>
            <a:r>
              <a:rPr lang="en-US" altLang="en-CN" sz="1800"/>
              <a:t>To do vector graphics (e.g. display a PPT file), you have to draw polygons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To draw polygons, you need to draw lines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To draw lines, you need to divide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Division can be</a:t>
            </a:r>
            <a:br>
              <a:rPr lang="en-US" altLang="en-CN" sz="1800"/>
            </a:br>
            <a:r>
              <a:rPr lang="en-US" altLang="en-CN" sz="1800"/>
              <a:t>re-expressed as multiplication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Multiplication can be</a:t>
            </a:r>
            <a:br>
              <a:rPr lang="en-US" altLang="en-CN" sz="1800"/>
            </a:br>
            <a:r>
              <a:rPr lang="en-US" altLang="en-CN" sz="1800"/>
              <a:t>reduced to addition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Addition is easy.</a:t>
            </a:r>
          </a:p>
          <a:p>
            <a:pPr>
              <a:spcBef>
                <a:spcPct val="100000"/>
              </a:spcBef>
            </a:pPr>
            <a:endParaRPr lang="en-US" altLang="en-CN" sz="1800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2CD9FFA6-5309-A243-BE49-07DC4FDFBC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en-CN"/>
              <a:t>To sum up (vector graphics)…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CA75444-7FDE-ED4B-B46A-A18B91EBD845}"/>
              </a:ext>
            </a:extLst>
          </p:cNvPr>
          <p:cNvGraphicFramePr>
            <a:graphicFrameLocks/>
          </p:cNvGraphicFramePr>
          <p:nvPr/>
        </p:nvGraphicFramePr>
        <p:xfrm>
          <a:off x="6324601" y="2514601"/>
          <a:ext cx="3922713" cy="274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17" name="Clip" r:id="rId4" imgW="23037800" imgH="18135600" progId="MS_ClipArt_Gallery.5">
                  <p:embed/>
                </p:oleObj>
              </mc:Choice>
              <mc:Fallback>
                <p:oleObj name="Clip" r:id="rId4" imgW="23037800" imgH="18135600" progId="MS_ClipArt_Gallery.5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9CA75444-7FDE-ED4B-B46A-A18B91EBD84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1" y="2514601"/>
                        <a:ext cx="3922713" cy="274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501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018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EAAB280C-2DAD-3242-9A7E-ACAB6C2B0A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Character output primitives </a:t>
            </a:r>
            <a:r>
              <a:rPr lang="en-US" altLang="en-CN" sz="1400"/>
              <a:t>(</a:t>
            </a:r>
            <a:r>
              <a:rPr lang="en-US" altLang="en-CN" sz="1600"/>
              <a:t>in the Jack OS</a:t>
            </a:r>
            <a:r>
              <a:rPr lang="en-US" altLang="en-CN" sz="1400"/>
              <a:t>)</a:t>
            </a:r>
          </a:p>
        </p:txBody>
      </p:sp>
      <p:sp>
        <p:nvSpPr>
          <p:cNvPr id="807939" name="Text Box 3">
            <a:extLst>
              <a:ext uri="{FF2B5EF4-FFF2-40B4-BE49-F238E27FC236}">
                <a16:creationId xmlns:a16="http://schemas.microsoft.com/office/drawing/2014/main" id="{9E353C74-05FA-4948-BD3C-CA94105BD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88" y="1782763"/>
            <a:ext cx="5105400" cy="37338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moveCursor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i, int j)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void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printChar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(char c)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printString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s) 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printInt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i)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void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backSpace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33796" name="Group 4">
            <a:extLst>
              <a:ext uri="{FF2B5EF4-FFF2-40B4-BE49-F238E27FC236}">
                <a16:creationId xmlns:a16="http://schemas.microsoft.com/office/drawing/2014/main" id="{C21FFAF0-69F2-E740-8620-66EF48216329}"/>
              </a:ext>
            </a:extLst>
          </p:cNvPr>
          <p:cNvGrpSpPr>
            <a:grpSpLocks/>
          </p:cNvGrpSpPr>
          <p:nvPr/>
        </p:nvGrpSpPr>
        <p:grpSpPr bwMode="auto">
          <a:xfrm>
            <a:off x="7608888" y="188913"/>
            <a:ext cx="2830512" cy="2095500"/>
            <a:chOff x="3833" y="119"/>
            <a:chExt cx="1783" cy="1320"/>
          </a:xfrm>
        </p:grpSpPr>
        <p:sp>
          <p:nvSpPr>
            <p:cNvPr id="33797" name="Text Box 5">
              <a:extLst>
                <a:ext uri="{FF2B5EF4-FFF2-40B4-BE49-F238E27FC236}">
                  <a16:creationId xmlns:a16="http://schemas.microsoft.com/office/drawing/2014/main" id="{2124CA0F-4187-3744-8A2A-A38C92332A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19"/>
              <a:ext cx="831" cy="367"/>
            </a:xfrm>
            <a:prstGeom prst="rect">
              <a:avLst/>
            </a:prstGeom>
            <a:solidFill>
              <a:srgbClr val="F3F3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Math {</a:t>
              </a:r>
            </a:p>
          </p:txBody>
        </p:sp>
        <p:sp>
          <p:nvSpPr>
            <p:cNvPr id="33798" name="Text Box 6">
              <a:extLst>
                <a:ext uri="{FF2B5EF4-FFF2-40B4-BE49-F238E27FC236}">
                  <a16:creationId xmlns:a16="http://schemas.microsoft.com/office/drawing/2014/main" id="{2886FED0-9D7F-CA47-94F7-13942EF715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25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String {</a:t>
              </a:r>
            </a:p>
          </p:txBody>
        </p:sp>
        <p:sp>
          <p:nvSpPr>
            <p:cNvPr id="33799" name="Text Box 7">
              <a:extLst>
                <a:ext uri="{FF2B5EF4-FFF2-40B4-BE49-F238E27FC236}">
                  <a16:creationId xmlns:a16="http://schemas.microsoft.com/office/drawing/2014/main" id="{3CE27D50-3661-3647-9EDA-E06C21E5BB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391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Array {</a:t>
              </a:r>
            </a:p>
          </p:txBody>
        </p:sp>
        <p:sp>
          <p:nvSpPr>
            <p:cNvPr id="33800" name="Text Box 8">
              <a:extLst>
                <a:ext uri="{FF2B5EF4-FFF2-40B4-BE49-F238E27FC236}">
                  <a16:creationId xmlns:a16="http://schemas.microsoft.com/office/drawing/2014/main" id="{D040F94C-B41D-1C48-8EAE-D99EA69223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" y="527"/>
              <a:ext cx="831" cy="322"/>
            </a:xfrm>
            <a:prstGeom prst="rect">
              <a:avLst/>
            </a:prstGeom>
            <a:solidFill>
              <a:srgbClr val="D7EB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Output {</a:t>
              </a:r>
            </a:p>
          </p:txBody>
        </p:sp>
        <p:sp>
          <p:nvSpPr>
            <p:cNvPr id="33801" name="Text Box 9">
              <a:extLst>
                <a:ext uri="{FF2B5EF4-FFF2-40B4-BE49-F238E27FC236}">
                  <a16:creationId xmlns:a16="http://schemas.microsoft.com/office/drawing/2014/main" id="{33ACE8AE-40DC-AF4A-B4F2-6D1EBC479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663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Screen {</a:t>
              </a:r>
            </a:p>
          </p:txBody>
        </p:sp>
        <p:sp>
          <p:nvSpPr>
            <p:cNvPr id="33802" name="Text Box 10">
              <a:extLst>
                <a:ext uri="{FF2B5EF4-FFF2-40B4-BE49-F238E27FC236}">
                  <a16:creationId xmlns:a16="http://schemas.microsoft.com/office/drawing/2014/main" id="{1077D44C-8CFB-554E-99C5-8314134B5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3" y="799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Memory {</a:t>
              </a:r>
            </a:p>
          </p:txBody>
        </p:sp>
        <p:sp>
          <p:nvSpPr>
            <p:cNvPr id="33803" name="Text Box 11">
              <a:extLst>
                <a:ext uri="{FF2B5EF4-FFF2-40B4-BE49-F238E27FC236}">
                  <a16:creationId xmlns:a16="http://schemas.microsoft.com/office/drawing/2014/main" id="{46B5C170-7E07-6B46-B990-B85AB0B240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93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Keyboard {</a:t>
              </a:r>
            </a:p>
          </p:txBody>
        </p:sp>
        <p:sp>
          <p:nvSpPr>
            <p:cNvPr id="33804" name="Text Box 12">
              <a:extLst>
                <a:ext uri="{FF2B5EF4-FFF2-40B4-BE49-F238E27FC236}">
                  <a16:creationId xmlns:a16="http://schemas.microsoft.com/office/drawing/2014/main" id="{4B8B8527-94A2-5E45-88B8-3371093BD6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1071"/>
              <a:ext cx="831" cy="36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Sys {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</a:rPr>
                <a:t>   </a:t>
              </a: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function (…)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21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939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E6F3FF-AC61-6844-8627-68AD425B3A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4000" y="3287233"/>
            <a:ext cx="11684000" cy="533400"/>
          </a:xfrm>
        </p:spPr>
        <p:txBody>
          <a:bodyPr/>
          <a:lstStyle/>
          <a:p>
            <a:pPr algn="ctr"/>
            <a:r>
              <a:rPr lang="en-US" altLang="en-CN" dirty="0"/>
              <a:t>No Royal Road to Geometry.    </a:t>
            </a:r>
            <a:br>
              <a:rPr lang="en-US" altLang="en-CN" dirty="0"/>
            </a:br>
            <a:r>
              <a:rPr lang="en-US" altLang="en-CN" dirty="0"/>
              <a:t>					Euclid</a:t>
            </a:r>
          </a:p>
        </p:txBody>
      </p:sp>
    </p:spTree>
    <p:extLst>
      <p:ext uri="{BB962C8B-B14F-4D97-AF65-F5344CB8AC3E}">
        <p14:creationId xmlns:p14="http://schemas.microsoft.com/office/powerpoint/2010/main" val="4186188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4011832-BEA7-7442-9BD7-EC5209A35B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Character output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A59327AC-2EE4-C84A-8DE4-D863B3D764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981075"/>
            <a:ext cx="8915400" cy="2362200"/>
          </a:xfrm>
        </p:spPr>
        <p:txBody>
          <a:bodyPr/>
          <a:lstStyle/>
          <a:p>
            <a:r>
              <a:rPr lang="en-US" altLang="en-CN" sz="1800"/>
              <a:t>Given display: a physical screen, say 256 rows by 512 columns</a:t>
            </a:r>
          </a:p>
          <a:p>
            <a:r>
              <a:rPr lang="en-US" altLang="en-CN" sz="1800"/>
              <a:t>We can allocate an 11 by 8 grid for each character</a:t>
            </a:r>
          </a:p>
          <a:p>
            <a:r>
              <a:rPr lang="en-US" altLang="en-CN" sz="1800"/>
              <a:t>Hence, our output package should manage a 23 lines by 64 characters screen</a:t>
            </a:r>
          </a:p>
          <a:p>
            <a:r>
              <a:rPr lang="en-US" altLang="en-CN" sz="1800"/>
              <a:t>Font: each displayable character must have an agreed-upon  bitmap</a:t>
            </a:r>
          </a:p>
          <a:p>
            <a:r>
              <a:rPr lang="en-US" altLang="en-CN" sz="1800"/>
              <a:t>In addition, we have to manage a “cursor”.</a:t>
            </a:r>
          </a:p>
        </p:txBody>
      </p:sp>
      <p:pic>
        <p:nvPicPr>
          <p:cNvPr id="34820" name="Picture 4" descr="Bouquet">
            <a:extLst>
              <a:ext uri="{FF2B5EF4-FFF2-40B4-BE49-F238E27FC236}">
                <a16:creationId xmlns:a16="http://schemas.microsoft.com/office/drawing/2014/main" id="{C1DEE91B-C482-594F-B35F-40AF02A7F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3429001"/>
            <a:ext cx="2514600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38281" t="30208" r="36719" b="40625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9540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>
            <a:extLst>
              <a:ext uri="{FF2B5EF4-FFF2-40B4-BE49-F238E27FC236}">
                <a16:creationId xmlns:a16="http://schemas.microsoft.com/office/drawing/2014/main" id="{B28A60F5-4E84-D142-BFCA-39C674DB3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6" y="762001"/>
            <a:ext cx="7273925" cy="360362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9360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Output {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static Array charMaps; 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function void initMap() {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let charMaps = Array.new(127); 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// Assign a bitmap for each character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Output.create(32,0,0,0,0,0,0,0,0,0,0,0);          // space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Output.create(33,12,30,30,30,12,12,0,12,12,0,0);  // !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Output.create(34,54,54,20,0,0,0,0,0,0,0,0);       // “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Output.create(35,0,18,18,63,18,18,63,18,18,0,0);  // #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...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Output.create(48,12,30,51,51,51,51,51,30,12,0,0); // 0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Output.create(49,12,14,15,12,12,12,12,12,63,0,0); // 1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Output.create(50,30,51,48,24,12,6,3,51,63,0,0);   // 2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. . 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Output.create(65,0,0,0,0,0,0,0,0,0,0,0);          // A ** TO BE FILLED **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Output.create(66,31,51,51,51,31,51,51,51,31,0,0); // B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do Output.create(67,28,54,35,3,3,3,35,54,28,0,0);    // C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. . .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return;</a:t>
            </a: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28C5092A-44A2-E24D-BE42-1F26410C61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CN"/>
              <a:t>Font implementation </a:t>
            </a:r>
            <a:r>
              <a:rPr lang="en-US" altLang="en-CN" sz="1400"/>
              <a:t>(</a:t>
            </a:r>
            <a:r>
              <a:rPr lang="en-US" altLang="en-CN" sz="1600"/>
              <a:t>in the Jack OS</a:t>
            </a:r>
            <a:r>
              <a:rPr lang="en-US" altLang="en-CN" sz="1400"/>
              <a:t>)</a:t>
            </a:r>
          </a:p>
        </p:txBody>
      </p:sp>
      <p:sp>
        <p:nvSpPr>
          <p:cNvPr id="35844" name="Text Box 4">
            <a:extLst>
              <a:ext uri="{FF2B5EF4-FFF2-40B4-BE49-F238E27FC236}">
                <a16:creationId xmlns:a16="http://schemas.microsoft.com/office/drawing/2014/main" id="{0A59542A-46CE-EF4B-89E2-E84B9192D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7576" y="3933825"/>
            <a:ext cx="5472113" cy="25209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9360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Creates a character map array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 void create(int index, int a, int b, int c, int d, int e,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int f, int g, int h, int i, int j, int k) {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var Array map; 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map = Array.new(11);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charMaps[index] = map;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map[0] = a;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map[1] = b;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map[2] = c;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...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map[10] = k;</a:t>
            </a: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0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return; } </a:t>
            </a:r>
          </a:p>
        </p:txBody>
      </p:sp>
    </p:spTree>
    <p:extLst>
      <p:ext uri="{BB962C8B-B14F-4D97-AF65-F5344CB8AC3E}">
        <p14:creationId xmlns:p14="http://schemas.microsoft.com/office/powerpoint/2010/main" val="4049743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19B758C7-0236-8B49-BB6C-F55E82C2A5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Keyboard primitives </a:t>
            </a:r>
            <a:r>
              <a:rPr lang="en-US" altLang="en-CN" sz="1400"/>
              <a:t>(</a:t>
            </a:r>
            <a:r>
              <a:rPr lang="en-US" altLang="en-CN" sz="1600"/>
              <a:t>in the Jack OS</a:t>
            </a:r>
            <a:r>
              <a:rPr lang="en-US" altLang="en-CN" sz="1400"/>
              <a:t>)</a:t>
            </a:r>
          </a:p>
        </p:txBody>
      </p:sp>
      <p:sp>
        <p:nvSpPr>
          <p:cNvPr id="814083" name="Text Box 3">
            <a:extLst>
              <a:ext uri="{FF2B5EF4-FFF2-40B4-BE49-F238E27FC236}">
                <a16:creationId xmlns:a16="http://schemas.microsoft.com/office/drawing/2014/main" id="{4A863F5E-F884-244E-A1F6-3A166057C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2133600"/>
            <a:ext cx="5715000" cy="27432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Keyboard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char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keyPressed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char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String </a:t>
            </a:r>
            <a:r>
              <a:rPr lang="en-US" altLang="en-CN" sz="1400" b="1" u="sng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readLine</a:t>
            </a:r>
            <a:r>
              <a:rPr lang="en-US" altLang="en-CN" sz="1400" b="1" u="sng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message)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function int </a:t>
            </a:r>
            <a:r>
              <a:rPr lang="en-US" altLang="en-CN" sz="1400" b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readInt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message) 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6868" name="Group 4">
            <a:extLst>
              <a:ext uri="{FF2B5EF4-FFF2-40B4-BE49-F238E27FC236}">
                <a16:creationId xmlns:a16="http://schemas.microsoft.com/office/drawing/2014/main" id="{0A895B9F-2DD4-6446-9848-17E8C3271D9A}"/>
              </a:ext>
            </a:extLst>
          </p:cNvPr>
          <p:cNvGrpSpPr>
            <a:grpSpLocks/>
          </p:cNvGrpSpPr>
          <p:nvPr/>
        </p:nvGrpSpPr>
        <p:grpSpPr bwMode="auto">
          <a:xfrm>
            <a:off x="7608888" y="188913"/>
            <a:ext cx="2830512" cy="2095500"/>
            <a:chOff x="3833" y="119"/>
            <a:chExt cx="1783" cy="1320"/>
          </a:xfrm>
        </p:grpSpPr>
        <p:sp>
          <p:nvSpPr>
            <p:cNvPr id="36869" name="Text Box 5">
              <a:extLst>
                <a:ext uri="{FF2B5EF4-FFF2-40B4-BE49-F238E27FC236}">
                  <a16:creationId xmlns:a16="http://schemas.microsoft.com/office/drawing/2014/main" id="{06277521-504C-104F-812A-A4699557CC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19"/>
              <a:ext cx="831" cy="367"/>
            </a:xfrm>
            <a:prstGeom prst="rect">
              <a:avLst/>
            </a:prstGeom>
            <a:solidFill>
              <a:srgbClr val="F3F3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Math {</a:t>
              </a:r>
            </a:p>
          </p:txBody>
        </p:sp>
        <p:sp>
          <p:nvSpPr>
            <p:cNvPr id="36870" name="Text Box 6">
              <a:extLst>
                <a:ext uri="{FF2B5EF4-FFF2-40B4-BE49-F238E27FC236}">
                  <a16:creationId xmlns:a16="http://schemas.microsoft.com/office/drawing/2014/main" id="{2BE74020-F069-364F-A980-70EF9141D5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255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String {</a:t>
              </a:r>
            </a:p>
          </p:txBody>
        </p:sp>
        <p:sp>
          <p:nvSpPr>
            <p:cNvPr id="36871" name="Text Box 7">
              <a:extLst>
                <a:ext uri="{FF2B5EF4-FFF2-40B4-BE49-F238E27FC236}">
                  <a16:creationId xmlns:a16="http://schemas.microsoft.com/office/drawing/2014/main" id="{1B12116A-581C-A049-94D1-CAC56BC66C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5" y="391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Array {</a:t>
              </a:r>
            </a:p>
          </p:txBody>
        </p:sp>
        <p:sp>
          <p:nvSpPr>
            <p:cNvPr id="36872" name="Text Box 8">
              <a:extLst>
                <a:ext uri="{FF2B5EF4-FFF2-40B4-BE49-F238E27FC236}">
                  <a16:creationId xmlns:a16="http://schemas.microsoft.com/office/drawing/2014/main" id="{76DD025F-BDA4-A847-88FB-C62A35950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" y="527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Output {</a:t>
              </a:r>
            </a:p>
          </p:txBody>
        </p:sp>
        <p:sp>
          <p:nvSpPr>
            <p:cNvPr id="36873" name="Text Box 9">
              <a:extLst>
                <a:ext uri="{FF2B5EF4-FFF2-40B4-BE49-F238E27FC236}">
                  <a16:creationId xmlns:a16="http://schemas.microsoft.com/office/drawing/2014/main" id="{04CF3589-CE85-454C-B187-B90A2494A6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7" y="663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Screen {</a:t>
              </a:r>
            </a:p>
          </p:txBody>
        </p:sp>
        <p:sp>
          <p:nvSpPr>
            <p:cNvPr id="36874" name="Text Box 10">
              <a:extLst>
                <a:ext uri="{FF2B5EF4-FFF2-40B4-BE49-F238E27FC236}">
                  <a16:creationId xmlns:a16="http://schemas.microsoft.com/office/drawing/2014/main" id="{07907067-C8B3-994A-8993-74A9C1535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3" y="799"/>
              <a:ext cx="831" cy="3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Memory {</a:t>
              </a:r>
            </a:p>
          </p:txBody>
        </p:sp>
        <p:sp>
          <p:nvSpPr>
            <p:cNvPr id="36875" name="Text Box 11">
              <a:extLst>
                <a:ext uri="{FF2B5EF4-FFF2-40B4-BE49-F238E27FC236}">
                  <a16:creationId xmlns:a16="http://schemas.microsoft.com/office/drawing/2014/main" id="{763A9582-BE78-724D-8CB8-0B908CF2C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9" y="935"/>
              <a:ext cx="831" cy="322"/>
            </a:xfrm>
            <a:prstGeom prst="rect">
              <a:avLst/>
            </a:prstGeom>
            <a:solidFill>
              <a:srgbClr val="D7EBFF"/>
            </a:solidFill>
            <a:ln w="9525" algn="ctr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Keyboard {</a:t>
              </a:r>
            </a:p>
          </p:txBody>
        </p:sp>
        <p:sp>
          <p:nvSpPr>
            <p:cNvPr id="36876" name="Text Box 12">
              <a:extLst>
                <a:ext uri="{FF2B5EF4-FFF2-40B4-BE49-F238E27FC236}">
                  <a16:creationId xmlns:a16="http://schemas.microsoft.com/office/drawing/2014/main" id="{FE6A316D-A86C-6146-B121-15C3E200D2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1071"/>
              <a:ext cx="831" cy="36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45720" rIns="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Sys {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</a:rPr>
                <a:t>   </a:t>
              </a: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function (…)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…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8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82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4083" grpId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CA465B9F-95F9-214B-9D71-B284DF03E6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Keyboard input</a:t>
            </a:r>
          </a:p>
        </p:txBody>
      </p:sp>
      <p:pic>
        <p:nvPicPr>
          <p:cNvPr id="816131" name="Picture 3" descr="Bouquet">
            <a:extLst>
              <a:ext uri="{FF2B5EF4-FFF2-40B4-BE49-F238E27FC236}">
                <a16:creationId xmlns:a16="http://schemas.microsoft.com/office/drawing/2014/main" id="{C412336D-2B91-FB44-B2B7-E757BB6CE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990601"/>
            <a:ext cx="5562600" cy="2157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30469" t="48387" r="31250" b="31183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6132" name="Rectangle 4">
            <a:extLst>
              <a:ext uri="{FF2B5EF4-FFF2-40B4-BE49-F238E27FC236}">
                <a16:creationId xmlns:a16="http://schemas.microsoft.com/office/drawing/2014/main" id="{DACA9980-994D-8646-A558-BED342F897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5188" y="3716338"/>
            <a:ext cx="7720012" cy="2362200"/>
          </a:xfrm>
          <a:noFill/>
        </p:spPr>
        <p:txBody>
          <a:bodyPr/>
          <a:lstStyle/>
          <a:p>
            <a:r>
              <a:rPr lang="en-US" altLang="en-CN" sz="1800"/>
              <a:t>If the RAM address of the keyboard’s memory map is known,</a:t>
            </a:r>
            <a:br>
              <a:rPr lang="en-US" altLang="en-CN" sz="1800"/>
            </a:br>
            <a:r>
              <a:rPr lang="en-US" altLang="en-CN" sz="1800"/>
              <a:t>the above logic can be implemented using a peek function</a:t>
            </a:r>
          </a:p>
          <a:p>
            <a:r>
              <a:rPr lang="en-US" altLang="en-CN" sz="1800"/>
              <a:t>Problem I: the elapsed time between a “key press” and key release” events is unpredictable</a:t>
            </a:r>
          </a:p>
          <a:p>
            <a:r>
              <a:rPr lang="en-US" altLang="en-CN" sz="1800"/>
              <a:t>Problem II: when pressing a key, the user should get some visible feedback (cursor, echo, ...).</a:t>
            </a:r>
            <a:endParaRPr lang="en-US" altLang="en-CN" sz="1800" u="sng"/>
          </a:p>
        </p:txBody>
      </p:sp>
    </p:spTree>
    <p:extLst>
      <p:ext uri="{BB962C8B-B14F-4D97-AF65-F5344CB8AC3E}">
        <p14:creationId xmlns:p14="http://schemas.microsoft.com/office/powerpoint/2010/main" val="424030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132" grpId="0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24D246ED-DC67-9444-AB08-885DA2247A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A historic moment remembered</a:t>
            </a:r>
            <a:endParaRPr lang="en-US" altLang="en-CN" sz="1400"/>
          </a:p>
        </p:txBody>
      </p:sp>
      <p:sp>
        <p:nvSpPr>
          <p:cNvPr id="807939" name="Text Box 3">
            <a:extLst>
              <a:ext uri="{FF2B5EF4-FFF2-40B4-BE49-F238E27FC236}">
                <a16:creationId xmlns:a16="http://schemas.microsoft.com/office/drawing/2014/main" id="{112D45F9-0CD9-6344-A9C9-1E7171CF5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862014"/>
            <a:ext cx="4635500" cy="5438775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360000" bIns="3600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 Wozniak began writing the software that would get the microprocessor to display images on the screen.  After a couple of month he was ready to test it. “I typed a few keys on the keyboard and I was shocked! The letters were displayed on the screen.” </a:t>
            </a:r>
          </a:p>
          <a:p>
            <a:pPr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was Sunday, June 29, 1975, a milestone for the personal computer. “It was the first time in history,” Wozniak later said, “anyone had typed a character on a keyboard and seen it show up on their own computer’s screen right in front of them”</a:t>
            </a:r>
          </a:p>
          <a:p>
            <a:pPr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Steve Jobs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by Walter Isaacson, 2012) </a:t>
            </a:r>
          </a:p>
        </p:txBody>
      </p:sp>
      <p:pic>
        <p:nvPicPr>
          <p:cNvPr id="38916" name="Picture 2" descr="Bouquet">
            <a:extLst>
              <a:ext uri="{FF2B5EF4-FFF2-40B4-BE49-F238E27FC236}">
                <a16:creationId xmlns:a16="http://schemas.microsoft.com/office/drawing/2014/main" id="{91FD5C51-9616-274F-802C-B36AA8A98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8925" y="3529014"/>
            <a:ext cx="3810000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917" name="Group 1">
            <a:extLst>
              <a:ext uri="{FF2B5EF4-FFF2-40B4-BE49-F238E27FC236}">
                <a16:creationId xmlns:a16="http://schemas.microsoft.com/office/drawing/2014/main" id="{86AB308A-3294-C34E-8441-B0D35D0E0BA1}"/>
              </a:ext>
            </a:extLst>
          </p:cNvPr>
          <p:cNvGrpSpPr>
            <a:grpSpLocks/>
          </p:cNvGrpSpPr>
          <p:nvPr/>
        </p:nvGrpSpPr>
        <p:grpSpPr bwMode="auto">
          <a:xfrm>
            <a:off x="7286626" y="863601"/>
            <a:ext cx="2390775" cy="2100263"/>
            <a:chOff x="5762625" y="796493"/>
            <a:chExt cx="2514600" cy="2295215"/>
          </a:xfrm>
        </p:grpSpPr>
        <p:pic>
          <p:nvPicPr>
            <p:cNvPr id="38918" name="Picture 4" descr="Bouquet">
              <a:extLst>
                <a:ext uri="{FF2B5EF4-FFF2-40B4-BE49-F238E27FC236}">
                  <a16:creationId xmlns:a16="http://schemas.microsoft.com/office/drawing/2014/main" id="{2948A596-1A7F-EF42-A97E-70CCFC0FC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625" y="796493"/>
              <a:ext cx="2514600" cy="2295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19221" r="11250" b="15001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919" name="Picture 4" descr="Bouquet">
              <a:extLst>
                <a:ext uri="{FF2B5EF4-FFF2-40B4-BE49-F238E27FC236}">
                  <a16:creationId xmlns:a16="http://schemas.microsoft.com/office/drawing/2014/main" id="{E96F643C-0461-6B47-950E-976BE9C9B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800" y="1723092"/>
              <a:ext cx="746290" cy="442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68115" t="68629" r="11250" b="15001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313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939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30EBACF1-4CA0-2A42-8525-88376B489C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Keyboard input </a:t>
            </a:r>
            <a:r>
              <a:rPr lang="en-US" altLang="en-CN" sz="1800"/>
              <a:t>(cont.)</a:t>
            </a:r>
          </a:p>
        </p:txBody>
      </p:sp>
      <p:pic>
        <p:nvPicPr>
          <p:cNvPr id="818179" name="Picture 3" descr="Bouquet">
            <a:extLst>
              <a:ext uri="{FF2B5EF4-FFF2-40B4-BE49-F238E27FC236}">
                <a16:creationId xmlns:a16="http://schemas.microsoft.com/office/drawing/2014/main" id="{73EB6FFA-6D14-E14C-834C-7BB88FF77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762000"/>
            <a:ext cx="44196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18750" t="38710" r="49106" b="25432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8180" name="Picture 4" descr="Bouquet">
            <a:extLst>
              <a:ext uri="{FF2B5EF4-FFF2-40B4-BE49-F238E27FC236}">
                <a16:creationId xmlns:a16="http://schemas.microsoft.com/office/drawing/2014/main" id="{1EB46480-2E5D-B641-8E72-E8860A94F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000" y="2286001"/>
            <a:ext cx="3886200" cy="397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3665" t="38710" r="18069" b="21506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404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C5AE7BD3-00E9-3243-9861-E4311C18E6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Jack OS recap</a:t>
            </a:r>
          </a:p>
        </p:txBody>
      </p:sp>
      <p:grpSp>
        <p:nvGrpSpPr>
          <p:cNvPr id="820227" name="Group 3">
            <a:extLst>
              <a:ext uri="{FF2B5EF4-FFF2-40B4-BE49-F238E27FC236}">
                <a16:creationId xmlns:a16="http://schemas.microsoft.com/office/drawing/2014/main" id="{73AE34E1-64F2-CC43-B744-61B4A8C01AFB}"/>
              </a:ext>
            </a:extLst>
          </p:cNvPr>
          <p:cNvGrpSpPr>
            <a:grpSpLocks/>
          </p:cNvGrpSpPr>
          <p:nvPr/>
        </p:nvGrpSpPr>
        <p:grpSpPr bwMode="auto">
          <a:xfrm>
            <a:off x="2041526" y="796925"/>
            <a:ext cx="7439025" cy="4178300"/>
            <a:chOff x="326" y="502"/>
            <a:chExt cx="4686" cy="2632"/>
          </a:xfrm>
        </p:grpSpPr>
        <p:sp>
          <p:nvSpPr>
            <p:cNvPr id="40968" name="Text Box 4">
              <a:extLst>
                <a:ext uri="{FF2B5EF4-FFF2-40B4-BE49-F238E27FC236}">
                  <a16:creationId xmlns:a16="http://schemas.microsoft.com/office/drawing/2014/main" id="{49A2E73C-B20C-5C40-9917-E8BD95BC3B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" y="502"/>
              <a:ext cx="2290" cy="957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91440" rIns="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Math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function void init()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function int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abs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(int x)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</a:p>
          </p:txBody>
        </p:sp>
        <p:sp>
          <p:nvSpPr>
            <p:cNvPr id="40969" name="Text Box 5">
              <a:extLst>
                <a:ext uri="{FF2B5EF4-FFF2-40B4-BE49-F238E27FC236}">
                  <a16:creationId xmlns:a16="http://schemas.microsoft.com/office/drawing/2014/main" id="{B1597648-2108-F84B-BAF5-02E6DE1F47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6" y="709"/>
              <a:ext cx="2366" cy="142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91440" rIns="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String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</a:p>
          </p:txBody>
        </p:sp>
        <p:sp>
          <p:nvSpPr>
            <p:cNvPr id="40970" name="Text Box 6">
              <a:extLst>
                <a:ext uri="{FF2B5EF4-FFF2-40B4-BE49-F238E27FC236}">
                  <a16:creationId xmlns:a16="http://schemas.microsoft.com/office/drawing/2014/main" id="{71DC89EE-5D13-9E4F-833C-B300183E5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" y="936"/>
              <a:ext cx="2443" cy="131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91440" rIns="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Array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function Array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new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(int size) </a:t>
              </a:r>
              <a:endParaRPr lang="en-US" altLang="en-CN" sz="1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method void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dispose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()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1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0971" name="Text Box 7">
              <a:extLst>
                <a:ext uri="{FF2B5EF4-FFF2-40B4-BE49-F238E27FC236}">
                  <a16:creationId xmlns:a16="http://schemas.microsoft.com/office/drawing/2014/main" id="{ADA6F5AD-71DA-F940-8F7B-D9B634BFA9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" y="1208"/>
              <a:ext cx="2557" cy="1203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91440" rIns="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Output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</a:p>
          </p:txBody>
        </p:sp>
        <p:sp>
          <p:nvSpPr>
            <p:cNvPr id="40972" name="Text Box 8">
              <a:extLst>
                <a:ext uri="{FF2B5EF4-FFF2-40B4-BE49-F238E27FC236}">
                  <a16:creationId xmlns:a16="http://schemas.microsoft.com/office/drawing/2014/main" id="{3C39123B-3BCE-834A-BA4F-1BFB39C046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4" y="1480"/>
              <a:ext cx="2862" cy="1121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91440" rIns="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Screen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</a:p>
          </p:txBody>
        </p:sp>
        <p:sp>
          <p:nvSpPr>
            <p:cNvPr id="40973" name="Text Box 9">
              <a:extLst>
                <a:ext uri="{FF2B5EF4-FFF2-40B4-BE49-F238E27FC236}">
                  <a16:creationId xmlns:a16="http://schemas.microsoft.com/office/drawing/2014/main" id="{7E6667A2-8EC6-4141-8A7A-B8975B9ED3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2" y="1752"/>
              <a:ext cx="2862" cy="103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91440" rIns="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Memory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function int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peek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(int address)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</a:p>
          </p:txBody>
        </p:sp>
        <p:sp>
          <p:nvSpPr>
            <p:cNvPr id="40974" name="Text Box 10">
              <a:extLst>
                <a:ext uri="{FF2B5EF4-FFF2-40B4-BE49-F238E27FC236}">
                  <a16:creationId xmlns:a16="http://schemas.microsoft.com/office/drawing/2014/main" id="{BD354A86-E1F1-3F40-8BE9-781350B0BB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2" y="1979"/>
              <a:ext cx="2862" cy="93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91440" rIns="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Keyboard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</a:p>
          </p:txBody>
        </p:sp>
        <p:sp>
          <p:nvSpPr>
            <p:cNvPr id="40975" name="Text Box 11">
              <a:extLst>
                <a:ext uri="{FF2B5EF4-FFF2-40B4-BE49-F238E27FC236}">
                  <a16:creationId xmlns:a16="http://schemas.microsoft.com/office/drawing/2014/main" id="{0B8143C3-107D-5842-8F56-AB0DA27B27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0" y="2251"/>
              <a:ext cx="2862" cy="883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190800" rIns="0" bIns="190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lnSpc>
                  <a:spcPct val="2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Sys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{</a:t>
              </a:r>
            </a:p>
            <a:p>
              <a:pPr eaLnBrk="0" fontAlgn="base" hangingPunct="0">
                <a:lnSpc>
                  <a:spcPct val="2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function void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halt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():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</a:p>
            <a:p>
              <a:pPr eaLnBrk="0" fontAlgn="base" hangingPunct="0">
                <a:lnSpc>
                  <a:spcPct val="2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function void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error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(int errorCode)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</a:p>
            <a:p>
              <a:pPr eaLnBrk="0" fontAlgn="base" hangingPunct="0">
                <a:lnSpc>
                  <a:spcPct val="2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function void </a:t>
              </a:r>
              <a:r>
                <a:rPr lang="en-US" altLang="en-CN" sz="1200" b="1">
                  <a:solidFill>
                    <a:srgbClr val="99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wait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(int duration)</a:t>
              </a: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</a:p>
            <a:p>
              <a:pPr eaLnBrk="0" fontAlgn="base" hangingPunct="0">
                <a:lnSpc>
                  <a:spcPct val="2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  <a:p>
              <a:pPr eaLnBrk="0" fontAlgn="base" hangingPunct="0">
                <a:lnSpc>
                  <a:spcPct val="20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endParaRPr lang="en-US" altLang="en-CN" sz="12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20236" name="Group 12">
            <a:extLst>
              <a:ext uri="{FF2B5EF4-FFF2-40B4-BE49-F238E27FC236}">
                <a16:creationId xmlns:a16="http://schemas.microsoft.com/office/drawing/2014/main" id="{75ACC118-F802-854A-97FD-9CBFFC38B5A0}"/>
              </a:ext>
            </a:extLst>
          </p:cNvPr>
          <p:cNvGrpSpPr>
            <a:grpSpLocks/>
          </p:cNvGrpSpPr>
          <p:nvPr/>
        </p:nvGrpSpPr>
        <p:grpSpPr bwMode="auto">
          <a:xfrm>
            <a:off x="8001000" y="228601"/>
            <a:ext cx="1828800" cy="1527175"/>
            <a:chOff x="4368" y="576"/>
            <a:chExt cx="1152" cy="962"/>
          </a:xfrm>
        </p:grpSpPr>
        <p:pic>
          <p:nvPicPr>
            <p:cNvPr id="40966" name="Picture 13" descr="j0123413">
              <a:extLst>
                <a:ext uri="{FF2B5EF4-FFF2-40B4-BE49-F238E27FC236}">
                  <a16:creationId xmlns:a16="http://schemas.microsoft.com/office/drawing/2014/main" id="{53E7524B-E852-3E40-B46C-D0BEC19DB9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576"/>
              <a:ext cx="1152" cy="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67" name="Text Box 14">
              <a:extLst>
                <a:ext uri="{FF2B5EF4-FFF2-40B4-BE49-F238E27FC236}">
                  <a16:creationId xmlns:a16="http://schemas.microsoft.com/office/drawing/2014/main" id="{4AAB1B77-00DD-F24D-A0A7-2C24C08EEE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771"/>
              <a:ext cx="912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70000"/>
                </a:spcBef>
                <a:spcAft>
                  <a:spcPct val="0"/>
                </a:spcAft>
              </a:pPr>
              <a:r>
                <a:rPr lang="en-US" altLang="en-CN" sz="1800" u="sng">
                  <a:solidFill>
                    <a:srgbClr val="990000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Project 12:</a:t>
              </a:r>
            </a:p>
            <a:p>
              <a:pPr eaLnBrk="0" fontAlgn="base" hangingPunct="0">
                <a:spcBef>
                  <a:spcPct val="70000"/>
                </a:spcBef>
                <a:spcAft>
                  <a:spcPct val="0"/>
                </a:spcAft>
              </a:pPr>
              <a:r>
                <a:rPr lang="en-US" altLang="en-CN" sz="1800">
                  <a:solidFill>
                    <a:srgbClr val="000000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Build it.</a:t>
              </a:r>
            </a:p>
          </p:txBody>
        </p:sp>
      </p:grpSp>
      <p:sp>
        <p:nvSpPr>
          <p:cNvPr id="820239" name="Rectangle 15">
            <a:extLst>
              <a:ext uri="{FF2B5EF4-FFF2-40B4-BE49-F238E27FC236}">
                <a16:creationId xmlns:a16="http://schemas.microsoft.com/office/drawing/2014/main" id="{A34CBB20-C274-8F43-9725-69E572A71BD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216276" y="5300664"/>
            <a:ext cx="6253163" cy="1150937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CN" sz="1600"/>
              <a:t>Implementation: just like GNU Unix and Linux were built:</a:t>
            </a:r>
          </a:p>
          <a:p>
            <a:pPr>
              <a:lnSpc>
                <a:spcPct val="90000"/>
              </a:lnSpc>
            </a:pPr>
            <a:r>
              <a:rPr lang="en-US" altLang="en-CN" sz="1600"/>
              <a:t>Start with an existing system, </a:t>
            </a:r>
            <a:br>
              <a:rPr lang="en-US" altLang="en-CN" sz="1600"/>
            </a:br>
            <a:r>
              <a:rPr lang="en-US" altLang="en-CN" sz="1600"/>
              <a:t>and gradually replace it with a new system,</a:t>
            </a:r>
            <a:br>
              <a:rPr lang="en-US" altLang="en-CN" sz="1600"/>
            </a:br>
            <a:r>
              <a:rPr lang="en-US" altLang="en-CN" sz="1600"/>
              <a:t>one library at a time.</a:t>
            </a:r>
          </a:p>
        </p:txBody>
      </p:sp>
    </p:spTree>
    <p:extLst>
      <p:ext uri="{BB962C8B-B14F-4D97-AF65-F5344CB8AC3E}">
        <p14:creationId xmlns:p14="http://schemas.microsoft.com/office/powerpoint/2010/main" val="317219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39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7F2E4667-9AB5-D249-8CD1-32EDE1DA7F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Perspective</a:t>
            </a:r>
          </a:p>
        </p:txBody>
      </p:sp>
      <p:sp>
        <p:nvSpPr>
          <p:cNvPr id="822275" name="Rectangle 3">
            <a:extLst>
              <a:ext uri="{FF2B5EF4-FFF2-40B4-BE49-F238E27FC236}">
                <a16:creationId xmlns:a16="http://schemas.microsoft.com/office/drawing/2014/main" id="{E19FA51C-A481-A643-B138-266749A68F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4600" y="762000"/>
            <a:ext cx="7848600" cy="5562600"/>
          </a:xfrm>
        </p:spPr>
        <p:txBody>
          <a:bodyPr/>
          <a:lstStyle/>
          <a:p>
            <a:pPr>
              <a:spcBef>
                <a:spcPct val="100000"/>
              </a:spcBef>
            </a:pPr>
            <a:r>
              <a:rPr lang="en-US" altLang="en-CN" sz="1800"/>
              <a:t>What we presented can be described as a:</a:t>
            </a:r>
          </a:p>
          <a:p>
            <a:pPr lvl="1">
              <a:spcBef>
                <a:spcPct val="100000"/>
              </a:spcBef>
            </a:pPr>
            <a:r>
              <a:rPr lang="en-US" altLang="en-CN" sz="1800"/>
              <a:t>mini OS</a:t>
            </a:r>
          </a:p>
          <a:p>
            <a:pPr lvl="1">
              <a:spcBef>
                <a:spcPct val="100000"/>
              </a:spcBef>
            </a:pPr>
            <a:r>
              <a:rPr lang="en-US" altLang="en-CN" sz="1800"/>
              <a:t>Standard library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Many classical OS functions are missing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No separation between user mode and OS mode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Some algorithms (e.g. multiplication and division) are standard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Other algorithms (e.g. line- and circle-drawing) can be accelerated with special hardware</a:t>
            </a:r>
          </a:p>
          <a:p>
            <a:pPr>
              <a:spcBef>
                <a:spcPct val="100000"/>
              </a:spcBef>
            </a:pPr>
            <a:r>
              <a:rPr lang="en-US" altLang="en-CN" sz="1800"/>
              <a:t>And, by the way, we’ve just finished building the computer.</a:t>
            </a:r>
          </a:p>
          <a:p>
            <a:pPr>
              <a:spcBef>
                <a:spcPct val="100000"/>
              </a:spcBef>
            </a:pPr>
            <a:endParaRPr lang="en-US" altLang="en-CN" sz="1800"/>
          </a:p>
        </p:txBody>
      </p:sp>
    </p:spTree>
    <p:extLst>
      <p:ext uri="{BB962C8B-B14F-4D97-AF65-F5344CB8AC3E}">
        <p14:creationId xmlns:p14="http://schemas.microsoft.com/office/powerpoint/2010/main" val="391758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275" grpId="0" build="p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>
            <a:extLst>
              <a:ext uri="{FF2B5EF4-FFF2-40B4-BE49-F238E27FC236}">
                <a16:creationId xmlns:a16="http://schemas.microsoft.com/office/drawing/2014/main" id="{85D659D2-63E4-6C4B-9450-9A60DD6E7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791200"/>
            <a:ext cx="7239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>
                <a:solidFill>
                  <a:srgbClr val="000099"/>
                </a:solidFill>
                <a:latin typeface="Comic Sans MS" panose="030F0902030302020204" pitchFamily="66" charset="0"/>
              </a:rPr>
              <a:t>Everything else was done by humans.</a:t>
            </a:r>
          </a:p>
        </p:txBody>
      </p:sp>
      <p:sp>
        <p:nvSpPr>
          <p:cNvPr id="824323" name="Rectangle 3">
            <a:extLst>
              <a:ext uri="{FF2B5EF4-FFF2-40B4-BE49-F238E27FC236}">
                <a16:creationId xmlns:a16="http://schemas.microsoft.com/office/drawing/2014/main" id="{89D25F76-42C2-A04F-80A4-E8F5A8AAF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13" y="5135563"/>
            <a:ext cx="7239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>
                <a:solidFill>
                  <a:srgbClr val="000099"/>
                </a:solidFill>
                <a:latin typeface="Comic Sans MS" panose="030F0902030302020204" pitchFamily="66" charset="0"/>
              </a:rPr>
              <a:t>In CS, God gave us Nand</a:t>
            </a:r>
          </a:p>
        </p:txBody>
      </p:sp>
      <p:pic>
        <p:nvPicPr>
          <p:cNvPr id="43012" name="Picture 2" descr="06_3ce6">
            <a:extLst>
              <a:ext uri="{FF2B5EF4-FFF2-40B4-BE49-F238E27FC236}">
                <a16:creationId xmlns:a16="http://schemas.microsoft.com/office/drawing/2014/main" id="{01F0CA63-6635-A340-BA26-F818949FA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4"/>
          <a:stretch>
            <a:fillRect/>
          </a:stretch>
        </p:blipFill>
        <p:spPr bwMode="auto">
          <a:xfrm>
            <a:off x="1600200" y="238126"/>
            <a:ext cx="897255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Line 8">
            <a:extLst>
              <a:ext uri="{FF2B5EF4-FFF2-40B4-BE49-F238E27FC236}">
                <a16:creationId xmlns:a16="http://schemas.microsoft.com/office/drawing/2014/main" id="{FBE4ADD5-B941-FF4C-AA3E-618752F7B4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4813" y="2286001"/>
            <a:ext cx="4762" cy="538163"/>
          </a:xfrm>
          <a:prstGeom prst="line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3014" name="AutoShape 3">
            <a:extLst>
              <a:ext uri="{FF2B5EF4-FFF2-40B4-BE49-F238E27FC236}">
                <a16:creationId xmlns:a16="http://schemas.microsoft.com/office/drawing/2014/main" id="{C93B1D1F-087B-F94A-B151-CA34DBB17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8850" y="238125"/>
            <a:ext cx="1657350" cy="935038"/>
          </a:xfrm>
          <a:prstGeom prst="wedgeRoundRectCallout">
            <a:avLst>
              <a:gd name="adj1" fmla="val 67051"/>
              <a:gd name="adj2" fmla="val 61037"/>
              <a:gd name="adj3" fmla="val 16667"/>
            </a:avLst>
          </a:prstGeom>
          <a:solidFill>
            <a:srgbClr val="FFFFC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46800" rIns="0" bIns="468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CN" sz="1600">
                <a:solidFill>
                  <a:srgbClr val="00007A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Here’s Nand; </a:t>
            </a:r>
            <a:br>
              <a:rPr lang="en-US" altLang="en-CN" sz="1600">
                <a:solidFill>
                  <a:srgbClr val="00007A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</a:br>
            <a:r>
              <a:rPr lang="en-US" altLang="en-CN" sz="1600">
                <a:solidFill>
                  <a:srgbClr val="00007A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Go build</a:t>
            </a:r>
            <a:br>
              <a:rPr lang="en-US" altLang="en-CN" sz="1600">
                <a:solidFill>
                  <a:srgbClr val="00007A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</a:br>
            <a:r>
              <a:rPr lang="en-US" altLang="en-CN" sz="1600">
                <a:solidFill>
                  <a:srgbClr val="00007A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a computer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  <a:cs typeface="Arial" panose="020B0604020202020204" pitchFamily="34" charset="0"/>
            </a:endParaRPr>
          </a:p>
        </p:txBody>
      </p:sp>
      <p:sp>
        <p:nvSpPr>
          <p:cNvPr id="43015" name="Line 25">
            <a:extLst>
              <a:ext uri="{FF2B5EF4-FFF2-40B4-BE49-F238E27FC236}">
                <a16:creationId xmlns:a16="http://schemas.microsoft.com/office/drawing/2014/main" id="{C8C61E4D-7059-224B-A4EA-5D1195A59E62}"/>
              </a:ext>
            </a:extLst>
          </p:cNvPr>
          <p:cNvSpPr>
            <a:spLocks noChangeShapeType="1"/>
          </p:cNvSpPr>
          <p:nvPr/>
        </p:nvSpPr>
        <p:spPr bwMode="auto">
          <a:xfrm rot="20127908" flipH="1" flipV="1">
            <a:off x="5778501" y="2830514"/>
            <a:ext cx="360363" cy="71437"/>
          </a:xfrm>
          <a:prstGeom prst="line">
            <a:avLst/>
          </a:prstGeom>
          <a:noFill/>
          <a:ln w="33401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3016" name="Freeform 26">
            <a:extLst>
              <a:ext uri="{FF2B5EF4-FFF2-40B4-BE49-F238E27FC236}">
                <a16:creationId xmlns:a16="http://schemas.microsoft.com/office/drawing/2014/main" id="{5114DD82-6D74-2842-972E-50CEFB24F6E0}"/>
              </a:ext>
            </a:extLst>
          </p:cNvPr>
          <p:cNvSpPr>
            <a:spLocks/>
          </p:cNvSpPr>
          <p:nvPr/>
        </p:nvSpPr>
        <p:spPr bwMode="auto">
          <a:xfrm rot="20127908">
            <a:off x="5824538" y="2720975"/>
            <a:ext cx="222250" cy="285750"/>
          </a:xfrm>
          <a:custGeom>
            <a:avLst/>
            <a:gdLst>
              <a:gd name="T0" fmla="*/ 2147483647 w 45"/>
              <a:gd name="T1" fmla="*/ 2147483647 h 52"/>
              <a:gd name="T2" fmla="*/ 2147483647 w 45"/>
              <a:gd name="T3" fmla="*/ 2147483647 h 52"/>
              <a:gd name="T4" fmla="*/ 2147483647 w 45"/>
              <a:gd name="T5" fmla="*/ 2147483647 h 52"/>
              <a:gd name="T6" fmla="*/ 2147483647 w 45"/>
              <a:gd name="T7" fmla="*/ 0 h 52"/>
              <a:gd name="T8" fmla="*/ 2147483647 w 45"/>
              <a:gd name="T9" fmla="*/ 2147483647 h 52"/>
              <a:gd name="T10" fmla="*/ 2147483647 w 45"/>
              <a:gd name="T11" fmla="*/ 2147483647 h 52"/>
              <a:gd name="T12" fmla="*/ 0 w 45"/>
              <a:gd name="T13" fmla="*/ 2147483647 h 52"/>
              <a:gd name="T14" fmla="*/ 2147483647 w 45"/>
              <a:gd name="T15" fmla="*/ 2147483647 h 52"/>
              <a:gd name="T16" fmla="*/ 2147483647 w 45"/>
              <a:gd name="T17" fmla="*/ 2147483647 h 52"/>
              <a:gd name="T18" fmla="*/ 2147483647 w 45"/>
              <a:gd name="T19" fmla="*/ 2147483647 h 52"/>
              <a:gd name="T20" fmla="*/ 2147483647 w 45"/>
              <a:gd name="T21" fmla="*/ 2147483647 h 52"/>
              <a:gd name="T22" fmla="*/ 2147483647 w 45"/>
              <a:gd name="T23" fmla="*/ 2147483647 h 52"/>
              <a:gd name="T24" fmla="*/ 2147483647 w 45"/>
              <a:gd name="T25" fmla="*/ 2147483647 h 5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45" h="52">
                <a:moveTo>
                  <a:pt x="45" y="25"/>
                </a:moveTo>
                <a:lnTo>
                  <a:pt x="42" y="13"/>
                </a:lnTo>
                <a:lnTo>
                  <a:pt x="34" y="4"/>
                </a:lnTo>
                <a:lnTo>
                  <a:pt x="23" y="0"/>
                </a:lnTo>
                <a:lnTo>
                  <a:pt x="11" y="4"/>
                </a:lnTo>
                <a:lnTo>
                  <a:pt x="2" y="13"/>
                </a:lnTo>
                <a:lnTo>
                  <a:pt x="0" y="25"/>
                </a:lnTo>
                <a:lnTo>
                  <a:pt x="2" y="37"/>
                </a:lnTo>
                <a:lnTo>
                  <a:pt x="11" y="48"/>
                </a:lnTo>
                <a:lnTo>
                  <a:pt x="23" y="52"/>
                </a:lnTo>
                <a:lnTo>
                  <a:pt x="34" y="48"/>
                </a:lnTo>
                <a:lnTo>
                  <a:pt x="42" y="37"/>
                </a:lnTo>
                <a:lnTo>
                  <a:pt x="45" y="25"/>
                </a:lnTo>
                <a:close/>
              </a:path>
            </a:pathLst>
          </a:custGeom>
          <a:solidFill>
            <a:srgbClr val="FF9900"/>
          </a:solidFill>
          <a:ln w="800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3017" name="Line 25">
            <a:extLst>
              <a:ext uri="{FF2B5EF4-FFF2-40B4-BE49-F238E27FC236}">
                <a16:creationId xmlns:a16="http://schemas.microsoft.com/office/drawing/2014/main" id="{E5E92F8E-B193-7D44-8649-3F83BB1AF34F}"/>
              </a:ext>
            </a:extLst>
          </p:cNvPr>
          <p:cNvSpPr>
            <a:spLocks noChangeShapeType="1"/>
          </p:cNvSpPr>
          <p:nvPr/>
        </p:nvSpPr>
        <p:spPr bwMode="auto">
          <a:xfrm rot="20127908" flipH="1" flipV="1">
            <a:off x="4694238" y="3294064"/>
            <a:ext cx="360362" cy="71437"/>
          </a:xfrm>
          <a:prstGeom prst="line">
            <a:avLst/>
          </a:prstGeom>
          <a:noFill/>
          <a:ln w="33401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3018" name="Line 25">
            <a:extLst>
              <a:ext uri="{FF2B5EF4-FFF2-40B4-BE49-F238E27FC236}">
                <a16:creationId xmlns:a16="http://schemas.microsoft.com/office/drawing/2014/main" id="{95465374-2C77-FB46-A7BD-47A725974F07}"/>
              </a:ext>
            </a:extLst>
          </p:cNvPr>
          <p:cNvSpPr>
            <a:spLocks noChangeShapeType="1"/>
          </p:cNvSpPr>
          <p:nvPr/>
        </p:nvSpPr>
        <p:spPr bwMode="auto">
          <a:xfrm rot="20127908" flipH="1" flipV="1">
            <a:off x="4622801" y="2933700"/>
            <a:ext cx="360363" cy="71438"/>
          </a:xfrm>
          <a:prstGeom prst="line">
            <a:avLst/>
          </a:prstGeom>
          <a:noFill/>
          <a:ln w="33401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3019" name="Freeform 27">
            <a:extLst>
              <a:ext uri="{FF2B5EF4-FFF2-40B4-BE49-F238E27FC236}">
                <a16:creationId xmlns:a16="http://schemas.microsoft.com/office/drawing/2014/main" id="{77EF3BA4-82D3-5042-916B-AD038261430D}"/>
              </a:ext>
            </a:extLst>
          </p:cNvPr>
          <p:cNvSpPr>
            <a:spLocks/>
          </p:cNvSpPr>
          <p:nvPr/>
        </p:nvSpPr>
        <p:spPr bwMode="auto">
          <a:xfrm rot="20854598">
            <a:off x="4973639" y="2646364"/>
            <a:ext cx="936625" cy="719137"/>
          </a:xfrm>
          <a:custGeom>
            <a:avLst/>
            <a:gdLst>
              <a:gd name="T0" fmla="*/ 2147483647 w 395"/>
              <a:gd name="T1" fmla="*/ 2147483647 h 335"/>
              <a:gd name="T2" fmla="*/ 0 w 395"/>
              <a:gd name="T3" fmla="*/ 2147483647 h 335"/>
              <a:gd name="T4" fmla="*/ 0 w 395"/>
              <a:gd name="T5" fmla="*/ 0 h 335"/>
              <a:gd name="T6" fmla="*/ 2147483647 w 395"/>
              <a:gd name="T7" fmla="*/ 0 h 335"/>
              <a:gd name="T8" fmla="*/ 2147483647 w 395"/>
              <a:gd name="T9" fmla="*/ 2147483647 h 335"/>
              <a:gd name="T10" fmla="*/ 2147483647 w 395"/>
              <a:gd name="T11" fmla="*/ 2147483647 h 335"/>
              <a:gd name="T12" fmla="*/ 2147483647 w 395"/>
              <a:gd name="T13" fmla="*/ 2147483647 h 335"/>
              <a:gd name="T14" fmla="*/ 2147483647 w 395"/>
              <a:gd name="T15" fmla="*/ 2147483647 h 335"/>
              <a:gd name="T16" fmla="*/ 2147483647 w 395"/>
              <a:gd name="T17" fmla="*/ 2147483647 h 335"/>
              <a:gd name="T18" fmla="*/ 2147483647 w 395"/>
              <a:gd name="T19" fmla="*/ 2147483647 h 335"/>
              <a:gd name="T20" fmla="*/ 2147483647 w 395"/>
              <a:gd name="T21" fmla="*/ 2147483647 h 335"/>
              <a:gd name="T22" fmla="*/ 2147483647 w 395"/>
              <a:gd name="T23" fmla="*/ 2147483647 h 335"/>
              <a:gd name="T24" fmla="*/ 2147483647 w 395"/>
              <a:gd name="T25" fmla="*/ 2147483647 h 335"/>
              <a:gd name="T26" fmla="*/ 2147483647 w 395"/>
              <a:gd name="T27" fmla="*/ 2147483647 h 335"/>
              <a:gd name="T28" fmla="*/ 2147483647 w 395"/>
              <a:gd name="T29" fmla="*/ 2147483647 h 335"/>
              <a:gd name="T30" fmla="*/ 2147483647 w 395"/>
              <a:gd name="T31" fmla="*/ 2147483647 h 335"/>
              <a:gd name="T32" fmla="*/ 2147483647 w 395"/>
              <a:gd name="T33" fmla="*/ 2147483647 h 335"/>
              <a:gd name="T34" fmla="*/ 2147483647 w 395"/>
              <a:gd name="T35" fmla="*/ 2147483647 h 335"/>
              <a:gd name="T36" fmla="*/ 2147483647 w 395"/>
              <a:gd name="T37" fmla="*/ 2147483647 h 335"/>
              <a:gd name="T38" fmla="*/ 2147483647 w 395"/>
              <a:gd name="T39" fmla="*/ 2147483647 h 335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395" h="335">
                <a:moveTo>
                  <a:pt x="243" y="335"/>
                </a:moveTo>
                <a:lnTo>
                  <a:pt x="0" y="335"/>
                </a:lnTo>
                <a:lnTo>
                  <a:pt x="0" y="0"/>
                </a:lnTo>
                <a:lnTo>
                  <a:pt x="243" y="0"/>
                </a:lnTo>
                <a:lnTo>
                  <a:pt x="272" y="4"/>
                </a:lnTo>
                <a:lnTo>
                  <a:pt x="301" y="13"/>
                </a:lnTo>
                <a:lnTo>
                  <a:pt x="327" y="29"/>
                </a:lnTo>
                <a:lnTo>
                  <a:pt x="351" y="50"/>
                </a:lnTo>
                <a:lnTo>
                  <a:pt x="369" y="75"/>
                </a:lnTo>
                <a:lnTo>
                  <a:pt x="384" y="103"/>
                </a:lnTo>
                <a:lnTo>
                  <a:pt x="392" y="135"/>
                </a:lnTo>
                <a:lnTo>
                  <a:pt x="395" y="167"/>
                </a:lnTo>
                <a:lnTo>
                  <a:pt x="392" y="201"/>
                </a:lnTo>
                <a:lnTo>
                  <a:pt x="384" y="233"/>
                </a:lnTo>
                <a:lnTo>
                  <a:pt x="369" y="261"/>
                </a:lnTo>
                <a:lnTo>
                  <a:pt x="351" y="286"/>
                </a:lnTo>
                <a:lnTo>
                  <a:pt x="327" y="307"/>
                </a:lnTo>
                <a:lnTo>
                  <a:pt x="301" y="323"/>
                </a:lnTo>
                <a:lnTo>
                  <a:pt x="272" y="332"/>
                </a:lnTo>
                <a:lnTo>
                  <a:pt x="243" y="335"/>
                </a:lnTo>
                <a:close/>
              </a:path>
            </a:pathLst>
          </a:custGeom>
          <a:solidFill>
            <a:srgbClr val="FF9900"/>
          </a:solidFill>
          <a:ln w="8001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3020" name="Rectangle 28">
            <a:extLst>
              <a:ext uri="{FF2B5EF4-FFF2-40B4-BE49-F238E27FC236}">
                <a16:creationId xmlns:a16="http://schemas.microsoft.com/office/drawing/2014/main" id="{DFCBDBF2-C2F2-324C-B094-E7D119027DF9}"/>
              </a:ext>
            </a:extLst>
          </p:cNvPr>
          <p:cNvSpPr>
            <a:spLocks noChangeArrowheads="1"/>
          </p:cNvSpPr>
          <p:nvPr/>
        </p:nvSpPr>
        <p:spPr bwMode="auto">
          <a:xfrm rot="20854598">
            <a:off x="5106988" y="2860675"/>
            <a:ext cx="715962" cy="287338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800">
                <a:solidFill>
                  <a:srgbClr val="000000"/>
                </a:solidFill>
              </a:rPr>
              <a:t>Nand</a:t>
            </a:r>
          </a:p>
        </p:txBody>
      </p:sp>
    </p:spTree>
    <p:extLst>
      <p:ext uri="{BB962C8B-B14F-4D97-AF65-F5344CB8AC3E}">
        <p14:creationId xmlns:p14="http://schemas.microsoft.com/office/powerpoint/2010/main" val="417765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322" grpId="0" autoUpdateAnimBg="0"/>
      <p:bldP spid="824323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C9CFFD4-009A-824E-97E0-C53E2210B5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Some Final notes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406AD80C-4EF3-AF47-BEAB-2B260C7C20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836613"/>
            <a:ext cx="8534400" cy="5410200"/>
          </a:xfrm>
        </p:spPr>
        <p:txBody>
          <a:bodyPr/>
          <a:lstStyle/>
          <a:p>
            <a:r>
              <a:rPr lang="en-US" altLang="en-CN" sz="1800"/>
              <a:t>CS is a science</a:t>
            </a:r>
          </a:p>
          <a:p>
            <a:r>
              <a:rPr lang="en-US" altLang="en-CN" sz="1800"/>
              <a:t>What is science?</a:t>
            </a:r>
          </a:p>
          <a:p>
            <a:r>
              <a:rPr lang="en-US" altLang="en-CN" sz="1800"/>
              <a:t>Reductionism</a:t>
            </a:r>
          </a:p>
          <a:p>
            <a:r>
              <a:rPr lang="en-US" altLang="en-CN" sz="1800"/>
              <a:t>Life science: From Aristo (millions of rules) to Darwin (3 rules) to Watson and Crick (1 rule)</a:t>
            </a:r>
          </a:p>
          <a:p>
            <a:r>
              <a:rPr lang="en-US" altLang="en-CN" sz="1800"/>
              <a:t>Computer science: We </a:t>
            </a:r>
            <a:r>
              <a:rPr lang="en-US" altLang="en-CN" sz="1800" i="1"/>
              <a:t>knew</a:t>
            </a:r>
            <a:r>
              <a:rPr lang="en-US" altLang="en-CN" sz="1800"/>
              <a:t> in advance that we could build a computer from almost nothing.  In this course we actually did it.</a:t>
            </a:r>
          </a:p>
          <a:p>
            <a:r>
              <a:rPr lang="en-US" altLang="en-CN" sz="1800"/>
              <a:t>Key lessons:</a:t>
            </a:r>
          </a:p>
          <a:p>
            <a:pPr lvl="1"/>
            <a:r>
              <a:rPr lang="en-US" altLang="en-CN" sz="1800"/>
              <a:t>Elegance</a:t>
            </a:r>
          </a:p>
          <a:p>
            <a:pPr lvl="1"/>
            <a:r>
              <a:rPr lang="en-US" altLang="en-CN" sz="1800"/>
              <a:t>Clarity </a:t>
            </a:r>
          </a:p>
          <a:p>
            <a:pPr lvl="1"/>
            <a:r>
              <a:rPr lang="en-US" altLang="en-CN" sz="1800"/>
              <a:t>Simplicity</a:t>
            </a:r>
          </a:p>
          <a:p>
            <a:pPr lvl="1"/>
            <a:r>
              <a:rPr lang="en-US" altLang="en-CN" sz="1800"/>
              <a:t>Playfulness.</a:t>
            </a:r>
          </a:p>
        </p:txBody>
      </p:sp>
      <p:pic>
        <p:nvPicPr>
          <p:cNvPr id="44036" name="Picture 4" descr="Bouquet">
            <a:extLst>
              <a:ext uri="{FF2B5EF4-FFF2-40B4-BE49-F238E27FC236}">
                <a16:creationId xmlns:a16="http://schemas.microsoft.com/office/drawing/2014/main" id="{AAE4FEF1-408F-714E-A730-5C7C8F150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5576" y="3810000"/>
            <a:ext cx="4162425" cy="250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134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7" name="Picture 4" descr="Bouquet">
            <a:extLst>
              <a:ext uri="{FF2B5EF4-FFF2-40B4-BE49-F238E27FC236}">
                <a16:creationId xmlns:a16="http://schemas.microsoft.com/office/drawing/2014/main" id="{E37C7089-6EC7-5D4A-BB6C-9098EE0FD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3802063"/>
            <a:ext cx="1346200" cy="250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77785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9473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E6F3FF-AC61-6844-8627-68AD425B3A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 dirty="0"/>
              <a:t>The Key Ideas in </a:t>
            </a:r>
            <a:r>
              <a:rPr lang="en-US" altLang="en-CN" dirty="0" err="1"/>
              <a:t>Shocken’s</a:t>
            </a:r>
            <a:r>
              <a:rPr lang="en-US" altLang="en-CN" dirty="0"/>
              <a:t> Lecture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F409E-298E-C84E-93AD-EA2AD7F5F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4403"/>
            <a:ext cx="12192000" cy="434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70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E6F3FF-AC61-6844-8627-68AD425B3A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 dirty="0"/>
              <a:t>An Operating System based on Causal Structures of Events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872DDD8-EC0B-2E4B-B379-9CCF080B6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125" y="787444"/>
            <a:ext cx="7796286" cy="5283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4AF6D7-E1C0-5941-B05C-21337617F840}"/>
              </a:ext>
            </a:extLst>
          </p:cNvPr>
          <p:cNvSpPr txBox="1"/>
          <p:nvPr/>
        </p:nvSpPr>
        <p:spPr>
          <a:xfrm>
            <a:off x="3836407" y="6166884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/hAWyex1GKRU?t=778</a:t>
            </a:r>
            <a:endParaRPr lang="en-TW" dirty="0"/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86343A04-0F7F-DC4F-9964-EC95081C4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097" y="3113244"/>
            <a:ext cx="4249017" cy="24156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9650EC5B-10EA-B546-A985-DA7143C0B1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5593" y="3806455"/>
            <a:ext cx="3169962" cy="181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9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E6F3FF-AC61-6844-8627-68AD425B3A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 dirty="0"/>
              <a:t>Computational Laws and Consciousness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AF6D7-E1C0-5941-B05C-21337617F840}"/>
              </a:ext>
            </a:extLst>
          </p:cNvPr>
          <p:cNvSpPr txBox="1"/>
          <p:nvPr/>
        </p:nvSpPr>
        <p:spPr>
          <a:xfrm>
            <a:off x="3836407" y="6166884"/>
            <a:ext cx="457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/3WXTX0IUaOg?t=136</a:t>
            </a:r>
            <a:endParaRPr lang="en-TW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4B9E7FD-44A0-4144-B9FE-51AA8B1D8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070" y="1059402"/>
            <a:ext cx="6354259" cy="4320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91F307-6837-6540-99E9-22D6BF772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00" y="1059402"/>
            <a:ext cx="2641465" cy="373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99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2E6F3FF-AC61-6844-8627-68AD425B3A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 dirty="0"/>
              <a:t>A Lattice-based Framework to analyze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9DEF16-D5FE-3647-B95B-84CFFF0DF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2" y="964747"/>
            <a:ext cx="6816745" cy="5196568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A13674CD-010D-3446-A1C9-C809ABDB8C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487" y="3175826"/>
            <a:ext cx="4376057" cy="2893039"/>
          </a:xfrm>
          <a:prstGeom prst="rect">
            <a:avLst/>
          </a:prstGeom>
        </p:spPr>
      </p:pic>
      <p:pic>
        <p:nvPicPr>
          <p:cNvPr id="5" name="Picture 4">
            <a:hlinkClick r:id="rId6"/>
            <a:extLst>
              <a:ext uri="{FF2B5EF4-FFF2-40B4-BE49-F238E27FC236}">
                <a16:creationId xmlns:a16="http://schemas.microsoft.com/office/drawing/2014/main" id="{F6CB2B08-14F5-4446-A9AB-612DE875C6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548" y="677621"/>
            <a:ext cx="3675934" cy="243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12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E75B7B4-D6CF-374B-BBC9-84922DCE4C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Jack revisited</a:t>
            </a: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CAADA417-0951-C84A-BF4B-9F800712F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762000"/>
            <a:ext cx="7010400" cy="5562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93600" bIns="190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/** Computes the average of a sequence of integers. */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Main {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function void main() {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var Array a; 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var int length;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var int i, sum;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length = Keyboard.readInt(”How many numbers? ”);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a = Array.new(length); // Constructs the array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let i = 0;   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while (i &lt; length) {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let a[i] = Keyboard.readInt(”Enter the next number: ”);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let sum = sum + a[i];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let i = i + 1;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 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do Output.printString(”The average is: ”);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do Output.printInt(sum / length);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do Output.println();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return;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80430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debarb">
  <a:themeElements>
    <a:clrScheme name="sidebarb 8">
      <a:dk1>
        <a:srgbClr val="000000"/>
      </a:dk1>
      <a:lt1>
        <a:srgbClr val="FFFFFF"/>
      </a:lt1>
      <a:dk2>
        <a:srgbClr val="000000"/>
      </a:dk2>
      <a:lt2>
        <a:srgbClr val="CECECE"/>
      </a:lt2>
      <a:accent1>
        <a:srgbClr val="DADADA"/>
      </a:accent1>
      <a:accent2>
        <a:srgbClr val="474747"/>
      </a:accent2>
      <a:accent3>
        <a:srgbClr val="FFFFFF"/>
      </a:accent3>
      <a:accent4>
        <a:srgbClr val="000000"/>
      </a:accent4>
      <a:accent5>
        <a:srgbClr val="EAEAEA"/>
      </a:accent5>
      <a:accent6>
        <a:srgbClr val="3F3F3F"/>
      </a:accent6>
      <a:hlink>
        <a:srgbClr val="000099"/>
      </a:hlink>
      <a:folHlink>
        <a:srgbClr val="000099"/>
      </a:folHlink>
    </a:clrScheme>
    <a:fontScheme name="sidebarb">
      <a:majorFont>
        <a:latin typeface="Arial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sidebar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bar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8">
        <a:dk1>
          <a:srgbClr val="000000"/>
        </a:dk1>
        <a:lt1>
          <a:srgbClr val="FFFFFF"/>
        </a:lt1>
        <a:dk2>
          <a:srgbClr val="000000"/>
        </a:dk2>
        <a:lt2>
          <a:srgbClr val="CECECE"/>
        </a:lt2>
        <a:accent1>
          <a:srgbClr val="DADADA"/>
        </a:accent1>
        <a:accent2>
          <a:srgbClr val="474747"/>
        </a:accent2>
        <a:accent3>
          <a:srgbClr val="FFFFFF"/>
        </a:accent3>
        <a:accent4>
          <a:srgbClr val="000000"/>
        </a:accent4>
        <a:accent5>
          <a:srgbClr val="EAEAEA"/>
        </a:accent5>
        <a:accent6>
          <a:srgbClr val="3F3F3F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14869</TotalTime>
  <Words>4104</Words>
  <Application>Microsoft Macintosh PowerPoint</Application>
  <PresentationFormat>Widescreen</PresentationFormat>
  <Paragraphs>676</Paragraphs>
  <Slides>49</Slides>
  <Notes>49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5" baseType="lpstr">
      <vt:lpstr>Arial Unicode MS</vt:lpstr>
      <vt:lpstr>华文新魏</vt:lpstr>
      <vt:lpstr>STZhongsong</vt:lpstr>
      <vt:lpstr>Times New Roman (Hebrew)</vt:lpstr>
      <vt:lpstr>Weibei SC</vt:lpstr>
      <vt:lpstr>Arial</vt:lpstr>
      <vt:lpstr>Arial Black</vt:lpstr>
      <vt:lpstr>Calibri</vt:lpstr>
      <vt:lpstr>Comic Sans MS</vt:lpstr>
      <vt:lpstr>Courier New</vt:lpstr>
      <vt:lpstr>Times New Roman</vt:lpstr>
      <vt:lpstr>Wingdings</vt:lpstr>
      <vt:lpstr>3_Office Theme</vt:lpstr>
      <vt:lpstr>sidebarb</vt:lpstr>
      <vt:lpstr>Visio.Drawing.6</vt:lpstr>
      <vt:lpstr>Clip</vt:lpstr>
      <vt:lpstr>PowerPoint Presentation</vt:lpstr>
      <vt:lpstr>Where we are at:</vt:lpstr>
      <vt:lpstr>Operating System as a Program that Runs Forever -- Lamport</vt:lpstr>
      <vt:lpstr>No Royal Road to Geometry.          Euclid</vt:lpstr>
      <vt:lpstr>The Key Ideas in Shocken’s Lecture</vt:lpstr>
      <vt:lpstr>An Operating System based on Causal Structures of Events</vt:lpstr>
      <vt:lpstr>Computational Laws and Consciousness</vt:lpstr>
      <vt:lpstr>A Lattice-based Framework to analyze code</vt:lpstr>
      <vt:lpstr>Jack revisited</vt:lpstr>
      <vt:lpstr>Jack revisited</vt:lpstr>
      <vt:lpstr>Typical OS functions</vt:lpstr>
      <vt:lpstr>The Jack OS</vt:lpstr>
      <vt:lpstr>Jack OS API</vt:lpstr>
      <vt:lpstr>A typical OS:</vt:lpstr>
      <vt:lpstr>Efficiency</vt:lpstr>
      <vt:lpstr>Example I: multiplication</vt:lpstr>
      <vt:lpstr>Example II: square root</vt:lpstr>
      <vt:lpstr>Math operations (in the Jack OS)</vt:lpstr>
      <vt:lpstr>String processing (in the Jack OS)</vt:lpstr>
      <vt:lpstr>Single digit ASCII conversions</vt:lpstr>
      <vt:lpstr>PowerPoint Presentation</vt:lpstr>
      <vt:lpstr>Memory management (in the Jack OS)</vt:lpstr>
      <vt:lpstr>Memory management (naive)</vt:lpstr>
      <vt:lpstr>PowerPoint Presentation</vt:lpstr>
      <vt:lpstr>Peek and poke</vt:lpstr>
      <vt:lpstr>Graphics primitives (in the Jack OS)</vt:lpstr>
      <vt:lpstr>A History of Graphics Acceleration Hardware </vt:lpstr>
      <vt:lpstr>Memory-mapped screen</vt:lpstr>
      <vt:lpstr>Pixel drawing</vt:lpstr>
      <vt:lpstr>Image representation: bitmap versus vector graphics</vt:lpstr>
      <vt:lpstr>Vector graphics: basic operations</vt:lpstr>
      <vt:lpstr>How to draw a line?</vt:lpstr>
      <vt:lpstr>Line Drawing</vt:lpstr>
      <vt:lpstr>Line Drawing algorithm </vt:lpstr>
      <vt:lpstr>Line Drawing algorithm, optimized</vt:lpstr>
      <vt:lpstr>Circle drawing</vt:lpstr>
      <vt:lpstr>An anecdote about efficiency and design </vt:lpstr>
      <vt:lpstr>To sum up (vector graphics)…</vt:lpstr>
      <vt:lpstr>Character output primitives (in the Jack OS)</vt:lpstr>
      <vt:lpstr>Character output</vt:lpstr>
      <vt:lpstr>Font implementation (in the Jack OS)</vt:lpstr>
      <vt:lpstr>Keyboard primitives (in the Jack OS)</vt:lpstr>
      <vt:lpstr>Keyboard input</vt:lpstr>
      <vt:lpstr>A historic moment remembered</vt:lpstr>
      <vt:lpstr>Keyboard input (cont.)</vt:lpstr>
      <vt:lpstr>Jack OS recap</vt:lpstr>
      <vt:lpstr>Perspective</vt:lpstr>
      <vt:lpstr>PowerPoint Presentation</vt:lpstr>
      <vt:lpstr>Some Final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Koo;Event horizon</dc:creator>
  <cp:lastModifiedBy>Microsoft Office User</cp:lastModifiedBy>
  <cp:revision>1719</cp:revision>
  <dcterms:created xsi:type="dcterms:W3CDTF">2019-11-27T02:13:00Z</dcterms:created>
  <dcterms:modified xsi:type="dcterms:W3CDTF">2020-09-03T23:43:06Z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